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682AD297-0117-44AD-B71A-2BD33FDCF0E6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658F0BD-E75D-47C4-A3B9-240BED5FA4F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82AD297-0117-44AD-B71A-2BD33FDCF0E6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58F0BD-E75D-47C4-A3B9-240BED5FA4F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682AD297-0117-44AD-B71A-2BD33FDCF0E6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E658F0BD-E75D-47C4-A3B9-240BED5FA4F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82AD297-0117-44AD-B71A-2BD33FDCF0E6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58F0BD-E75D-47C4-A3B9-240BED5FA4F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82AD297-0117-44AD-B71A-2BD33FDCF0E6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58F0BD-E75D-47C4-A3B9-240BED5FA4F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82AD297-0117-44AD-B71A-2BD33FDCF0E6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58F0BD-E75D-47C4-A3B9-240BED5FA4F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682AD297-0117-44AD-B71A-2BD33FDCF0E6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58F0BD-E75D-47C4-A3B9-240BED5FA4F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82AD297-0117-44AD-B71A-2BD33FDCF0E6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58F0BD-E75D-47C4-A3B9-240BED5FA4F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82AD297-0117-44AD-B71A-2BD33FDCF0E6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58F0BD-E75D-47C4-A3B9-240BED5FA4F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82AD297-0117-44AD-B71A-2BD33FDCF0E6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58F0BD-E75D-47C4-A3B9-240BED5FA4F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682AD297-0117-44AD-B71A-2BD33FDCF0E6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658F0BD-E75D-47C4-A3B9-240BED5FA4F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682AD297-0117-44AD-B71A-2BD33FDCF0E6}" type="datetimeFigureOut">
              <a:rPr lang="en-US" smtClean="0"/>
              <a:pPr/>
              <a:t>10/6/2016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E658F0BD-E75D-47C4-A3B9-240BED5FA4F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Библиотека  у бубамари </a:t>
            </a:r>
            <a:endParaRPr lang="en-US" dirty="0"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54442" y="5357826"/>
            <a:ext cx="5114778" cy="928694"/>
          </a:xfrm>
        </p:spPr>
        <p:txBody>
          <a:bodyPr/>
          <a:lstStyle/>
          <a:p>
            <a:pPr algn="ctr"/>
            <a:r>
              <a:rPr lang="sr-Cyrl-RS" dirty="0" smtClean="0">
                <a:latin typeface="Times New Roman" pitchFamily="18" charset="0"/>
              </a:rPr>
              <a:t>6.10.2016.Крушевац</a:t>
            </a:r>
            <a:r>
              <a:rPr lang="sr-Cyrl-RS" dirty="0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dirty="0" smtClean="0"/>
              <a:t>Библиотека у бубамари </a:t>
            </a:r>
            <a:endParaRPr lang="en-US" dirty="0"/>
          </a:p>
        </p:txBody>
      </p:sp>
      <p:pic>
        <p:nvPicPr>
          <p:cNvPr id="4" name="Content Placeholder 3" descr="IMG_258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3282956" cy="24622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58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4810" y="1714488"/>
            <a:ext cx="3619525" cy="41434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258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42976" y="4214818"/>
            <a:ext cx="3214678" cy="24110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1600" dirty="0" smtClean="0">
                <a:latin typeface="Times New Roman" pitchFamily="18" charset="0"/>
              </a:rPr>
              <a:t>Старији нас посматрају .... Довели брата и сестру у вртић </a:t>
            </a:r>
            <a:endParaRPr lang="en-US" sz="1600" dirty="0">
              <a:latin typeface="Times New Roman" pitchFamily="18" charset="0"/>
            </a:endParaRPr>
          </a:p>
        </p:txBody>
      </p:sp>
      <p:pic>
        <p:nvPicPr>
          <p:cNvPr id="4" name="Content Placeholder 3" descr="IMG_259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3378207" cy="25336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58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2500306"/>
            <a:ext cx="3143272" cy="39290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259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71538" y="4357694"/>
            <a:ext cx="3214710" cy="21967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357166"/>
            <a:ext cx="7481918" cy="714380"/>
          </a:xfrm>
        </p:spPr>
        <p:txBody>
          <a:bodyPr>
            <a:normAutofit/>
          </a:bodyPr>
          <a:lstStyle/>
          <a:p>
            <a:pPr algn="ctr"/>
            <a:r>
              <a:rPr lang="sr-Cyrl-RS" sz="1800" dirty="0" smtClean="0">
                <a:latin typeface="Times New Roman" pitchFamily="18" charset="0"/>
              </a:rPr>
              <a:t>Дирекрорка библиотеке снежана ненезић је на поклон донела чланске карте за сву децу у бубамари </a:t>
            </a:r>
            <a:endParaRPr lang="en-US" sz="1800" dirty="0">
              <a:latin typeface="Times New Roman" pitchFamily="18" charset="0"/>
            </a:endParaRPr>
          </a:p>
        </p:txBody>
      </p:sp>
      <p:pic>
        <p:nvPicPr>
          <p:cNvPr id="4" name="Content Placeholder 3" descr="IMG_259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320040"/>
            <a:ext cx="7786742" cy="1143000"/>
          </a:xfrm>
        </p:spPr>
        <p:txBody>
          <a:bodyPr>
            <a:normAutofit/>
          </a:bodyPr>
          <a:lstStyle/>
          <a:p>
            <a:pPr algn="ctr"/>
            <a:r>
              <a:rPr lang="sr-Cyrl-RS" sz="1800" dirty="0" smtClean="0">
                <a:latin typeface="Times New Roman" pitchFamily="18" charset="0"/>
              </a:rPr>
              <a:t>Стигла нам  је звучна књига ,Слушали смо  књигу </a:t>
            </a:r>
            <a:r>
              <a:rPr lang="sr-Cyrl-RS" sz="1800" i="1" dirty="0" smtClean="0">
                <a:latin typeface="Times New Roman" pitchFamily="18" charset="0"/>
              </a:rPr>
              <a:t>Царево ново одело </a:t>
            </a:r>
            <a:endParaRPr lang="en-US" sz="1800" i="1" dirty="0">
              <a:latin typeface="Times New Roman" pitchFamily="18" charset="0"/>
            </a:endParaRPr>
          </a:p>
        </p:txBody>
      </p:sp>
      <p:pic>
        <p:nvPicPr>
          <p:cNvPr id="5" name="Content Placeholder 3" descr="IMG_26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0100" y="1857364"/>
            <a:ext cx="6500858" cy="4214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20040"/>
            <a:ext cx="7858148" cy="1143000"/>
          </a:xfrm>
        </p:spPr>
        <p:txBody>
          <a:bodyPr>
            <a:normAutofit/>
          </a:bodyPr>
          <a:lstStyle/>
          <a:p>
            <a:pPr algn="ctr"/>
            <a:r>
              <a:rPr lang="sr-Cyrl-RS" sz="1800" dirty="0" smtClean="0">
                <a:latin typeface="Times New Roman" pitchFamily="18" charset="0"/>
              </a:rPr>
              <a:t>На дар смо добили и обележиваче за књигу </a:t>
            </a:r>
            <a:endParaRPr lang="en-US" sz="1800" dirty="0">
              <a:latin typeface="Times New Roman" pitchFamily="18" charset="0"/>
            </a:endParaRPr>
          </a:p>
        </p:txBody>
      </p:sp>
      <p:pic>
        <p:nvPicPr>
          <p:cNvPr id="4" name="Content Placeholder 3" descr="IMG_26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1785926"/>
            <a:ext cx="6072230" cy="42036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1800" dirty="0" smtClean="0">
                <a:latin typeface="Times New Roman" pitchFamily="18" charset="0"/>
              </a:rPr>
              <a:t>Користимо обележиваче </a:t>
            </a:r>
            <a:endParaRPr lang="en-US" sz="1800" dirty="0">
              <a:latin typeface="Times New Roman" pitchFamily="18" charset="0"/>
            </a:endParaRPr>
          </a:p>
        </p:txBody>
      </p:sp>
      <p:pic>
        <p:nvPicPr>
          <p:cNvPr id="4" name="Content Placeholder 3" descr="IMG_26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1800" dirty="0" smtClean="0">
                <a:latin typeface="Times New Roman" pitchFamily="18" charset="0"/>
              </a:rPr>
              <a:t>И маме су помогле </a:t>
            </a:r>
            <a:endParaRPr lang="en-US" sz="1800" dirty="0">
              <a:latin typeface="Times New Roman" pitchFamily="18" charset="0"/>
            </a:endParaRPr>
          </a:p>
        </p:txBody>
      </p:sp>
      <p:pic>
        <p:nvPicPr>
          <p:cNvPr id="4" name="Content Placeholder 3" descr="IMG_263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25</TotalTime>
  <Words>58</Words>
  <Application>Microsoft Office PowerPoint</Application>
  <PresentationFormat>On-screen Show (4:3)</PresentationFormat>
  <Paragraphs>9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Opulent</vt:lpstr>
      <vt:lpstr>Библиотека  у бубамари </vt:lpstr>
      <vt:lpstr>Библиотека у бубамари </vt:lpstr>
      <vt:lpstr>Старији нас посматрају .... Довели брата и сестру у вртић </vt:lpstr>
      <vt:lpstr>Дирекрорка библиотеке снежана ненезић је на поклон донела чланске карте за сву децу у бубамари </vt:lpstr>
      <vt:lpstr>Стигла нам  је звучна књига ,Слушали смо  књигу Царево ново одело </vt:lpstr>
      <vt:lpstr>На дар смо добили и обележиваче за књигу </vt:lpstr>
      <vt:lpstr>Користимо обележиваче </vt:lpstr>
      <vt:lpstr>И маме су помогле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Дечја недеља у бубамари</dc:title>
  <dc:creator>KORISNIK</dc:creator>
  <cp:lastModifiedBy>Steva</cp:lastModifiedBy>
  <cp:revision>3</cp:revision>
  <dcterms:created xsi:type="dcterms:W3CDTF">2016-10-06T10:26:50Z</dcterms:created>
  <dcterms:modified xsi:type="dcterms:W3CDTF">2016-10-06T12:02:20Z</dcterms:modified>
</cp:coreProperties>
</file>