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0" r:id="rId3"/>
    <p:sldId id="277" r:id="rId4"/>
    <p:sldId id="278" r:id="rId5"/>
    <p:sldId id="279" r:id="rId6"/>
    <p:sldId id="268" r:id="rId7"/>
    <p:sldId id="274" r:id="rId8"/>
    <p:sldId id="275" r:id="rId9"/>
    <p:sldId id="266" r:id="rId10"/>
    <p:sldId id="257" r:id="rId11"/>
    <p:sldId id="258" r:id="rId12"/>
    <p:sldId id="259" r:id="rId13"/>
    <p:sldId id="262" r:id="rId14"/>
    <p:sldId id="263" r:id="rId15"/>
    <p:sldId id="265" r:id="rId16"/>
    <p:sldId id="269" r:id="rId17"/>
    <p:sldId id="270" r:id="rId18"/>
    <p:sldId id="261" r:id="rId19"/>
    <p:sldId id="260" r:id="rId20"/>
    <p:sldId id="271" r:id="rId21"/>
    <p:sldId id="264" r:id="rId22"/>
    <p:sldId id="272" r:id="rId23"/>
    <p:sldId id="273" r:id="rId24"/>
    <p:sldId id="276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3902E-EE16-43F6-954E-A83BF860BE35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DEE61-01CA-44B4-ADDD-6AC45C6E48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36C70-A86C-4806-9837-4AB745BC39A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20B09-4D65-4128-9C45-CB459E5284BB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6F756-5A87-499C-B591-5C783DCBED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00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00166" y="5929330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IX.-X.-XI.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2022.</a:t>
            </a:r>
          </a:p>
          <a:p>
            <a:pPr algn="ctr"/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24" y="4286256"/>
            <a:ext cx="75724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Безбедност деце у саобраћају</a:t>
            </a:r>
            <a:b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Родитељски  састанци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4357694"/>
            <a:ext cx="3429024" cy="214314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Picture 4" descr="Image 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256"/>
            <a:ext cx="3286148" cy="221457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Image 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357166"/>
            <a:ext cx="4214842" cy="1643074"/>
          </a:xfrm>
          <a:prstGeom prst="rect">
            <a:avLst/>
          </a:prstGeom>
        </p:spPr>
      </p:pic>
      <p:pic>
        <p:nvPicPr>
          <p:cNvPr id="7" name="Picture 6" descr="Image 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2357430"/>
            <a:ext cx="6429420" cy="1428760"/>
          </a:xfrm>
          <a:prstGeom prst="rect">
            <a:avLst/>
          </a:prstGeom>
        </p:spPr>
      </p:pic>
      <p:pic>
        <p:nvPicPr>
          <p:cNvPr id="8" name="Picture 7" descr="10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285728"/>
            <a:ext cx="3357586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428605"/>
            <a:ext cx="7929618" cy="2500330"/>
          </a:xfrm>
        </p:spPr>
      </p:pic>
      <p:pic>
        <p:nvPicPr>
          <p:cNvPr id="5" name="Picture 4" descr="Image 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022092"/>
            <a:ext cx="8643998" cy="3335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4290"/>
            <a:ext cx="4429124" cy="6643710"/>
          </a:xfrm>
        </p:spPr>
      </p:pic>
      <p:pic>
        <p:nvPicPr>
          <p:cNvPr id="5" name="Picture 4" descr="Image 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85775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Autofit/>
          </a:bodyPr>
          <a:lstStyle/>
          <a:p>
            <a:pPr algn="l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Тим за заштиту деце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357166"/>
            <a:ext cx="4214842" cy="564360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Саша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Миладиновић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Јелена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Вукчевић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Cyrl-RS" sz="5600" b="1" u="sng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естра</a:t>
            </a:r>
            <a:r>
              <a:rPr lang="sr-Cyrl-RS" sz="5600" b="1" u="sng" dirty="0" smtClean="0">
                <a:latin typeface="Times New Roman" pitchFamily="18" charset="0"/>
                <a:cs typeface="Times New Roman" pitchFamily="18" charset="0"/>
              </a:rPr>
              <a:t>-координатор Тима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Дијана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Младеновић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Звончић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 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Данијела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Радовић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Петковић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Валентина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Филиповић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Лабуд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Павловић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СлободанкаМиладиновић,педагог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Нада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Вукосављјевић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Драгица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Живадиновић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 и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Лане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Милунка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Качаревић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васп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Драгана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Атанасковић</a:t>
            </a:r>
            <a:r>
              <a:rPr lang="en-US" sz="5600" b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Биљана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Прокић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5600" b="1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5600" b="1" dirty="0" err="1">
                <a:latin typeface="Times New Roman" pitchFamily="18" charset="0"/>
                <a:cs typeface="Times New Roman" pitchFamily="18" charset="0"/>
              </a:rPr>
              <a:t>Пчелица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sr-Cyrl-RS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Зорица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Степић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васпитaч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Ивана</a:t>
            </a:r>
            <a:r>
              <a:rPr lang="en-US" sz="5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Јовић</a:t>
            </a:r>
            <a:r>
              <a:rPr lang="en-US" sz="56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Драгана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Ђорђевић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600" dirty="0" err="1" smtClean="0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r-Cyrl-RS" sz="37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r-Cyrl-RS" sz="3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37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29190" y="0"/>
            <a:ext cx="3786214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Наша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радост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 и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Сунце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Митић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Владимир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Илић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Душица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Драгићевић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сестра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Колибри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Љиљана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Маринковић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Макрагић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Далиборка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Миленковић,мед.сестра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Бисери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Синуела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Ценц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Наташа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Милошевић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мед.сестра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Марковић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Голуб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мира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Паунић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Јасмина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Тодоровић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Радмила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Ристић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сестра-васп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Владо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Јурић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Јелена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Микарић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Слободанка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Миладиновић,педагог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Ведран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Дујовић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мед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сестра-васп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„Д</a:t>
            </a:r>
            <a:r>
              <a:rPr lang="sr-Cyrl-RS" sz="1400" b="1" dirty="0" smtClean="0">
                <a:latin typeface="Times New Roman" pitchFamily="18" charset="0"/>
                <a:cs typeface="Times New Roman" pitchFamily="18" charset="0"/>
              </a:rPr>
              <a:t>ечији клуб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Ивана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Маринковић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гл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васпитач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Марија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Средојевић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психолог</a:t>
            </a:r>
            <a:r>
              <a:rPr lang="en-US" sz="1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u="sng" dirty="0" err="1" smtClean="0">
                <a:latin typeface="Times New Roman" pitchFamily="18" charset="0"/>
                <a:cs typeface="Times New Roman" pitchFamily="18" charset="0"/>
              </a:rPr>
              <a:t>Топличевић</a:t>
            </a:r>
            <a:r>
              <a:rPr lang="en-US" sz="1400" b="1" u="sng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400" b="1" dirty="0" err="1" smtClean="0">
                <a:latin typeface="Times New Roman" pitchFamily="18" charset="0"/>
                <a:cs typeface="Times New Roman" pitchFamily="18" charset="0"/>
              </a:rPr>
              <a:t>мед.сестра-васп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sr-Cyrl-RS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5786454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600" b="1" dirty="0" smtClean="0">
                <a:latin typeface="Times New Roman" pitchFamily="18" charset="0"/>
                <a:cs typeface="Times New Roman" pitchFamily="18" charset="0"/>
              </a:rPr>
              <a:t>        Дијана Младеновић,васпитач-члан Савета за безбедност саобраћаја града Крушевца,  представник Установе.</a:t>
            </a:r>
            <a:r>
              <a:rPr lang="sr-Latn-R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600" b="1" dirty="0" smtClean="0">
                <a:latin typeface="Times New Roman" pitchFamily="18" charset="0"/>
                <a:cs typeface="Times New Roman" pitchFamily="18" charset="0"/>
              </a:rPr>
              <a:t>Дијана Радивојевић,професор Прве техничке школе и ђаци волонтери.</a:t>
            </a:r>
          </a:p>
          <a:p>
            <a:r>
              <a:rPr lang="sr-Cyrl-RS" sz="1600" b="1" dirty="0" smtClean="0">
                <a:latin typeface="Times New Roman" pitchFamily="18" charset="0"/>
                <a:cs typeface="Times New Roman" pitchFamily="18" charset="0"/>
              </a:rPr>
              <a:t>       Стручна подршка,Слободанка Миладиновић,педагог.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16680665899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714356"/>
            <a:ext cx="2406900" cy="5929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857208"/>
            <a:ext cx="4286280" cy="600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428868"/>
            <a:ext cx="4572000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428604"/>
            <a:ext cx="2071702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85720" y="428605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са децом-заједница која учи 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62466577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000108"/>
            <a:ext cx="6500858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Image 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14290"/>
            <a:ext cx="1491625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85918" y="357166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са родитељима –заједница која учи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 Невен 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29.09.2022.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647885476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14422"/>
            <a:ext cx="4125573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47885476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85860"/>
            <a:ext cx="392194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Колибри/Владо Јурић </a:t>
            </a:r>
            <a:b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6.10.2022.</a:t>
            </a:r>
            <a:endParaRPr lang="en-US" sz="1800" dirty="0"/>
          </a:p>
        </p:txBody>
      </p:sp>
      <p:pic>
        <p:nvPicPr>
          <p:cNvPr id="4" name="Content Placeholder 3" descr="16650845786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1" y="1600200"/>
            <a:ext cx="371477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0845786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500174"/>
            <a:ext cx="3786214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67296917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4071942"/>
            <a:ext cx="385765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Наша радост /Сунце</a:t>
            </a:r>
            <a:b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i="1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.10.2022.</a:t>
            </a:r>
            <a:endParaRPr lang="en-US" sz="1800" dirty="0"/>
          </a:p>
        </p:txBody>
      </p:sp>
      <p:pic>
        <p:nvPicPr>
          <p:cNvPr id="4" name="Content Placeholder 3" descr="16656588699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428736"/>
            <a:ext cx="4357718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6588698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571612"/>
            <a:ext cx="357188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Лептирић/Лане</a:t>
            </a:r>
            <a:b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.10.2022.</a:t>
            </a:r>
            <a:br>
              <a:rPr lang="sr-Cyrl-RS" sz="2000" dirty="0" smtClean="0">
                <a:latin typeface="Times New Roman" pitchFamily="18" charset="0"/>
                <a:cs typeface="Times New Roman" pitchFamily="18" charset="0"/>
              </a:rPr>
            </a:br>
            <a:endParaRPr lang="en-US" sz="2000" dirty="0"/>
          </a:p>
        </p:txBody>
      </p:sp>
      <p:pic>
        <p:nvPicPr>
          <p:cNvPr id="4" name="Content Placeholder 3" descr="16660744816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3372" y="1785926"/>
            <a:ext cx="4560125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0744817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643050"/>
            <a:ext cx="3420433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660744817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3851204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0744816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500042"/>
            <a:ext cx="4382435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Голуб мира 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i="1" dirty="0" smtClean="0">
                <a:latin typeface="Times New Roman" pitchFamily="18" charset="0"/>
                <a:cs typeface="Times New Roman" pitchFamily="18" charset="0"/>
              </a:rPr>
              <a:t>19.10.2022.</a:t>
            </a:r>
            <a:endParaRPr lang="en-US" sz="1800" i="1" dirty="0"/>
          </a:p>
        </p:txBody>
      </p:sp>
      <p:pic>
        <p:nvPicPr>
          <p:cNvPr id="4" name="Content Placeholder 3" descr="16662466577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357298"/>
            <a:ext cx="4000528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2466578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428736"/>
            <a:ext cx="3500462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Дечији клуб 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20.10.2022.</a:t>
            </a:r>
            <a:endParaRPr lang="en-US" sz="1800" dirty="0"/>
          </a:p>
        </p:txBody>
      </p:sp>
      <p:pic>
        <p:nvPicPr>
          <p:cNvPr id="4" name="Content Placeholder 3" descr="16662911947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0562" y="1214422"/>
            <a:ext cx="4357717" cy="4900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2911947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357298"/>
            <a:ext cx="364333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62911948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3" y="857232"/>
            <a:ext cx="4000528" cy="5268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2911947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000108"/>
            <a:ext cx="3714743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Лабуд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25.10.2022.</a:t>
            </a:r>
            <a:endParaRPr lang="en-US" sz="2000" dirty="0"/>
          </a:p>
        </p:txBody>
      </p:sp>
      <p:pic>
        <p:nvPicPr>
          <p:cNvPr id="4" name="Content Placeholder 3" descr="16667296915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428736"/>
            <a:ext cx="385765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67296916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12"/>
            <a:ext cx="385763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6667296918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000108"/>
            <a:ext cx="4143404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67296918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071547"/>
            <a:ext cx="400051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Бисери 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sr-Latn-RS" sz="1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.2022.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674194566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600200"/>
            <a:ext cx="3929090" cy="482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74194566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4071966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Пчелица /Звончић</a:t>
            </a:r>
            <a:b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.11.2022.</a:t>
            </a:r>
            <a:endParaRPr lang="en-US" sz="1800" dirty="0"/>
          </a:p>
        </p:txBody>
      </p:sp>
      <p:pic>
        <p:nvPicPr>
          <p:cNvPr id="4" name="Content Placeholder 3" descr="16674194566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5" y="1600200"/>
            <a:ext cx="407196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74194566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392909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74194566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6282" y="928670"/>
            <a:ext cx="4357718" cy="538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74194566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000108"/>
            <a:ext cx="4214842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age 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71934" y="3571876"/>
            <a:ext cx="4714908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857232"/>
            <a:ext cx="471490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9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0"/>
            <a:ext cx="3500462" cy="6429420"/>
          </a:xfrm>
          <a:prstGeom prst="rect">
            <a:avLst/>
          </a:prstGeom>
        </p:spPr>
      </p:pic>
      <p:pic>
        <p:nvPicPr>
          <p:cNvPr id="8" name="Picture 7" descr="Image 8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0"/>
            <a:ext cx="3643338" cy="857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Рефлексивни практичари, састанак Тима за заштиту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9.11.2022. 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Невен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680665900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435771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80665900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71612"/>
            <a:ext cx="385762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4357694"/>
            <a:ext cx="3429024" cy="214314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Picture 4" descr="Image 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256"/>
            <a:ext cx="3286148" cy="221457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Image 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357166"/>
            <a:ext cx="4214842" cy="1643074"/>
          </a:xfrm>
          <a:prstGeom prst="rect">
            <a:avLst/>
          </a:prstGeom>
        </p:spPr>
      </p:pic>
      <p:pic>
        <p:nvPicPr>
          <p:cNvPr id="7" name="Picture 6" descr="Image 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2357430"/>
            <a:ext cx="614366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10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285728"/>
            <a:ext cx="3357586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282</Words>
  <Application>Microsoft Office PowerPoint</Application>
  <PresentationFormat>On-screen Show (4:3)</PresentationFormat>
  <Paragraphs>77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Slide 2</vt:lpstr>
      <vt:lpstr>Slide 3</vt:lpstr>
      <vt:lpstr>Slide 4</vt:lpstr>
      <vt:lpstr>Slide 5</vt:lpstr>
      <vt:lpstr>Тим за заштиту деце</vt:lpstr>
      <vt:lpstr>Slide 7</vt:lpstr>
      <vt:lpstr>Slide 8</vt:lpstr>
      <vt:lpstr>Slide 9</vt:lpstr>
      <vt:lpstr>Вртић Невен  29.09.2022.</vt:lpstr>
      <vt:lpstr>Вртићи Колибри/Владо Јурић  6.10.2022.</vt:lpstr>
      <vt:lpstr>Вртићи Наша радост /Сунце 12.10.2022.</vt:lpstr>
      <vt:lpstr>Вртић Лептирић/Лане 13.10.2022. </vt:lpstr>
      <vt:lpstr>Slide 14</vt:lpstr>
      <vt:lpstr>Вртић Голуб мира  19.10.2022.</vt:lpstr>
      <vt:lpstr>Вртић Дечији клуб  20.10.2022.</vt:lpstr>
      <vt:lpstr>Slide 17</vt:lpstr>
      <vt:lpstr>Вртић Лабуд 25.10.2022.</vt:lpstr>
      <vt:lpstr>Slide 19</vt:lpstr>
      <vt:lpstr>Вртић Бисери  1.11.2022.</vt:lpstr>
      <vt:lpstr>Вртићи Пчелица /Звончић 2.11.2022.</vt:lpstr>
      <vt:lpstr>Slide 22</vt:lpstr>
      <vt:lpstr>Slide 23</vt:lpstr>
      <vt:lpstr>Рефлексивни практичари, састанак Тима за заштиту 9.11.2022. вртић Невен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25</cp:revision>
  <dcterms:created xsi:type="dcterms:W3CDTF">2022-11-08T10:35:46Z</dcterms:created>
  <dcterms:modified xsi:type="dcterms:W3CDTF">2022-11-18T08:12:59Z</dcterms:modified>
</cp:coreProperties>
</file>