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0" r:id="rId3"/>
    <p:sldId id="272" r:id="rId4"/>
    <p:sldId id="273" r:id="rId5"/>
    <p:sldId id="274" r:id="rId6"/>
    <p:sldId id="257" r:id="rId7"/>
    <p:sldId id="268" r:id="rId8"/>
    <p:sldId id="258" r:id="rId9"/>
    <p:sldId id="259" r:id="rId10"/>
    <p:sldId id="265" r:id="rId11"/>
    <p:sldId id="263" r:id="rId12"/>
    <p:sldId id="264" r:id="rId13"/>
    <p:sldId id="266" r:id="rId14"/>
    <p:sldId id="267" r:id="rId15"/>
    <p:sldId id="260" r:id="rId16"/>
    <p:sldId id="261" r:id="rId17"/>
    <p:sldId id="262" r:id="rId18"/>
    <p:sldId id="269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DDC47B-FA2C-46F6-BAD7-3F867AF2C1F4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136C70-A86C-4806-9837-4AB745BC39A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36C70-A86C-4806-9837-4AB745BC39A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2C426-0B28-4B3D-A998-FA1FD86900C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B2FC1-671A-4EF8-B7F6-FEB9DDCDE6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786190"/>
            <a:ext cx="7772400" cy="2143140"/>
          </a:xfrm>
        </p:spPr>
        <p:txBody>
          <a:bodyPr/>
          <a:lstStyle/>
          <a:p>
            <a:r>
              <a:rPr lang="sr-Cyrl-RS" sz="3200" b="1" i="1" dirty="0" smtClean="0">
                <a:latin typeface="Times New Roman" pitchFamily="18" charset="0"/>
                <a:cs typeface="Times New Roman" pitchFamily="18" charset="0"/>
              </a:rPr>
              <a:t>Безбедност деце у саобраћају</a:t>
            </a:r>
            <a:br>
              <a:rPr lang="sr-Cyrl-RS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Радионице за децу </a:t>
            </a: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3576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5984" y="5786454"/>
            <a:ext cx="4786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IX.-X.</a:t>
            </a: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2022.</a:t>
            </a:r>
          </a:p>
          <a:p>
            <a:pPr algn="ctr"/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428605"/>
            <a:ext cx="7929618" cy="2500330"/>
          </a:xfrm>
        </p:spPr>
      </p:pic>
      <p:pic>
        <p:nvPicPr>
          <p:cNvPr id="5" name="Picture 4" descr="Image 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022092"/>
            <a:ext cx="8643998" cy="3335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 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14290"/>
            <a:ext cx="4429124" cy="6643710"/>
          </a:xfrm>
        </p:spPr>
      </p:pic>
      <p:pic>
        <p:nvPicPr>
          <p:cNvPr id="5" name="Picture 4" descr="Image 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485775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Autofit/>
          </a:bodyPr>
          <a:lstStyle/>
          <a:p>
            <a:pPr algn="l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Тим за заштиту деце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357166"/>
            <a:ext cx="4214842" cy="564360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Саша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Миладиновић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Јелена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Вукчевић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r-Cyrl-RS" sz="5600" b="1" u="sng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естра</a:t>
            </a:r>
            <a:r>
              <a:rPr lang="sr-Cyrl-RS" sz="5600" b="1" u="sng" dirty="0" smtClean="0">
                <a:latin typeface="Times New Roman" pitchFamily="18" charset="0"/>
                <a:cs typeface="Times New Roman" pitchFamily="18" charset="0"/>
              </a:rPr>
              <a:t>-координатор Тима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Дијана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Младеновић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Звончић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 </a:t>
            </a: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Данијела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Радовић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Петковић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Валентина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Филиповић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Лабуд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Маријана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Павловић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СлободанкаМиладиновић,педагог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Нада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Вукосављјевић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Драгица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Живадиновић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 и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Лане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Милунка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Качаревић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Драгана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Атанасковић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Биљана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Прокић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Пчелица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sr-Cyrl-RS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Зорица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Степић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васпитaч</a:t>
            </a:r>
            <a:endParaRPr lang="en-US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Ивана</a:t>
            </a:r>
            <a:r>
              <a:rPr lang="en-US" sz="5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Јовић</a:t>
            </a:r>
            <a:r>
              <a:rPr lang="en-US" sz="56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Драгана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Ђорђевић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r-Cyrl-RS" sz="37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r-Cyrl-RS" sz="3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37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29190" y="0"/>
            <a:ext cx="3786214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Наша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радост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 и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Сунце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Митић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Владимир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Илић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Душица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Драгићевић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Колибри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Љиљана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Маринковић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Макрагић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Далиборка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Миленковић,мед.сестра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Бисери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Синуела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Ценц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Наташа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Милошевић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мед.сестра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Ана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Марковић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Голуб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мира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Миланка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Паунић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Јасмина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Тодоровић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Радмила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Ристић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сестра-васп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Владо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Јурић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Јелена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Микарић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Ведран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Дујовић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сестра-васп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„Д</a:t>
            </a:r>
            <a:r>
              <a:rPr lang="sr-Cyrl-RS" sz="1400" b="1" dirty="0" smtClean="0">
                <a:latin typeface="Times New Roman" pitchFamily="18" charset="0"/>
                <a:cs typeface="Times New Roman" pitchFamily="18" charset="0"/>
              </a:rPr>
              <a:t>ечији клуб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Ивана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Маринковић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r>
              <a:rPr lang="en-US" sz="14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Топличевић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мед.сестра-васп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..</a:t>
            </a:r>
            <a:endParaRPr lang="sr-Cyrl-RS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5786454"/>
            <a:ext cx="8858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sr-Cyrl-RS" sz="1600" b="1" dirty="0" smtClean="0">
                <a:latin typeface="Times New Roman" pitchFamily="18" charset="0"/>
                <a:cs typeface="Times New Roman" pitchFamily="18" charset="0"/>
              </a:rPr>
              <a:t>Дијана Младеновић, васпитач-члан Савета за безбедност саобраћаја града Крушевца,  представник Установе. Дијана Радивојевић, професор  Прве техничке школе и ђаци волонтери.Стручна подршка,Слободанка Миладиновић,педагог.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Тим за заштиту деце</a:t>
            </a:r>
            <a:endParaRPr lang="en-US" sz="2400" dirty="0"/>
          </a:p>
        </p:txBody>
      </p:sp>
      <p:pic>
        <p:nvPicPr>
          <p:cNvPr id="4" name="Content Placeholder 3" descr="16679790684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642918"/>
            <a:ext cx="2088906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7979068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1142984"/>
            <a:ext cx="221457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16679802077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929066"/>
            <a:ext cx="4071966" cy="2643206"/>
          </a:xfrm>
          <a:prstGeom prst="rect">
            <a:avLst/>
          </a:prstGeom>
        </p:spPr>
      </p:pic>
      <p:pic>
        <p:nvPicPr>
          <p:cNvPr id="10" name="Picture 9" descr="16679802077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43670" y="3929066"/>
            <a:ext cx="2286048" cy="2714644"/>
          </a:xfrm>
          <a:prstGeom prst="rect">
            <a:avLst/>
          </a:prstGeom>
        </p:spPr>
      </p:pic>
      <p:pic>
        <p:nvPicPr>
          <p:cNvPr id="11" name="Picture 10" descr="166798070778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68985" y="0"/>
            <a:ext cx="2275015" cy="4000504"/>
          </a:xfrm>
          <a:prstGeom prst="rect">
            <a:avLst/>
          </a:prstGeom>
        </p:spPr>
      </p:pic>
      <p:pic>
        <p:nvPicPr>
          <p:cNvPr id="8" name="Picture 7" descr="166806658999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9124" y="3000372"/>
            <a:ext cx="2286016" cy="3857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sr-Latn-RS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Latn-RS" sz="1800" dirty="0" smtClean="0">
                <a:latin typeface="Times New Roman" pitchFamily="18" charset="0"/>
                <a:cs typeface="Times New Roman" pitchFamily="18" charset="0"/>
              </a:rPr>
              <a:t>29.09.2022.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647885477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285860"/>
            <a:ext cx="357190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47885477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357298"/>
            <a:ext cx="4286280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47885477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4500570"/>
            <a:ext cx="4214842" cy="2177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  <a:t>Звончић</a:t>
            </a:r>
            <a:b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30.09.2022.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647883954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600200"/>
            <a:ext cx="450059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47883954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643050"/>
            <a:ext cx="3571900" cy="4953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647883954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857232"/>
            <a:ext cx="4143404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47883953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928670"/>
            <a:ext cx="4190997" cy="2357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47883954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643314"/>
            <a:ext cx="4071966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sr-Cyrl-RS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100" dirty="0">
                <a:latin typeface="Times New Roman" pitchFamily="18" charset="0"/>
                <a:cs typeface="Times New Roman" pitchFamily="18" charset="0"/>
              </a:rPr>
            </a:br>
            <a:r>
              <a:rPr lang="sr-Cyrl-RS" sz="31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3100" i="1" dirty="0" smtClean="0">
                <a:latin typeface="Times New Roman" pitchFamily="18" charset="0"/>
                <a:cs typeface="Times New Roman" pitchFamily="18" charset="0"/>
              </a:rPr>
              <a:t>Лабуд</a:t>
            </a:r>
            <a:br>
              <a:rPr lang="sr-Cyrl-RS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3.10.2022.</a:t>
            </a:r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700" dirty="0" smtClean="0">
                <a:latin typeface="Times New Roman" pitchFamily="18" charset="0"/>
                <a:cs typeface="Times New Roman" pitchFamily="18" charset="0"/>
              </a:rPr>
            </a:br>
            <a:endParaRPr lang="en-US" sz="2700" dirty="0"/>
          </a:p>
        </p:txBody>
      </p:sp>
      <p:pic>
        <p:nvPicPr>
          <p:cNvPr id="4" name="Content Placeholder 3" descr="16647882530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00174"/>
            <a:ext cx="339447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47882531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571612"/>
            <a:ext cx="4286280" cy="23336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6478825308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4000503"/>
            <a:ext cx="4214842" cy="2714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Вртићи </a:t>
            </a:r>
            <a: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  <a:t>Колибри/Владо Јурић </a:t>
            </a:r>
            <a:b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6.10.2022.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650845786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5" y="1714488"/>
            <a:ext cx="371477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084578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785926"/>
            <a:ext cx="4357718" cy="4357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800" i="1" smtClean="0">
                <a:latin typeface="Times New Roman" pitchFamily="18" charset="0"/>
                <a:cs typeface="Times New Roman" pitchFamily="18" charset="0"/>
              </a:rPr>
              <a:t>Лептирић/Лане</a:t>
            </a:r>
            <a: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7.10.2022.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000" dirty="0" smtClean="0">
                <a:latin typeface="Times New Roman" pitchFamily="18" charset="0"/>
                <a:cs typeface="Times New Roman" pitchFamily="18" charset="0"/>
              </a:rPr>
            </a:br>
            <a:endParaRPr lang="en-US" sz="2000" dirty="0"/>
          </a:p>
        </p:txBody>
      </p:sp>
      <p:pic>
        <p:nvPicPr>
          <p:cNvPr id="4" name="Content Placeholder 3" descr="16651518295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214422"/>
            <a:ext cx="357190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1518294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428736"/>
            <a:ext cx="378621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1518295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4000504"/>
            <a:ext cx="3714776" cy="2451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651518295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928670"/>
            <a:ext cx="492922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1518294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1071546"/>
            <a:ext cx="3214710" cy="4953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Вртићи </a:t>
            </a:r>
            <a: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  <a:t>Наша радост /Сунце</a:t>
            </a:r>
            <a:br>
              <a:rPr lang="sr-Cyrl-R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i="1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.10.2022.</a:t>
            </a:r>
            <a:endParaRPr lang="en-US" sz="1800" dirty="0"/>
          </a:p>
        </p:txBody>
      </p:sp>
      <p:pic>
        <p:nvPicPr>
          <p:cNvPr id="4" name="Content Placeholder 3" descr="16655827482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285860"/>
            <a:ext cx="4071966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58274818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214422"/>
            <a:ext cx="4286280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5827482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4357694"/>
            <a:ext cx="4357718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5827481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85728"/>
            <a:ext cx="3786214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655827482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357166"/>
            <a:ext cx="4643437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47885477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142984"/>
            <a:ext cx="3857652" cy="482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16651518296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214422"/>
            <a:ext cx="4286280" cy="4714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Рефлексивни практичари, састанак Тима за заштиту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9.11.2022. 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Невен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6680665900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435771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80665900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571612"/>
            <a:ext cx="385762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262</Words>
  <Application>Microsoft Office PowerPoint</Application>
  <PresentationFormat>On-screen Show (4:3)</PresentationFormat>
  <Paragraphs>70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Безбедност деце у саобраћају Радионице за децу  </vt:lpstr>
      <vt:lpstr>Slide 2</vt:lpstr>
      <vt:lpstr>Slide 3</vt:lpstr>
      <vt:lpstr>Slide 4</vt:lpstr>
      <vt:lpstr>Slide 5</vt:lpstr>
      <vt:lpstr>Тим за заштиту деце</vt:lpstr>
      <vt:lpstr>Тим за заштиту деце</vt:lpstr>
      <vt:lpstr>Вртић Невен 29.09.2022.</vt:lpstr>
      <vt:lpstr>Вртић Звончић 30.09.2022.</vt:lpstr>
      <vt:lpstr>Slide 10</vt:lpstr>
      <vt:lpstr>  Вртић Лабуд 3.10.2022. </vt:lpstr>
      <vt:lpstr>Вртићи Колибри/Владо Јурић  6.10.2022.</vt:lpstr>
      <vt:lpstr>Вртић Лептирић/Лане 7.10.2022. </vt:lpstr>
      <vt:lpstr>Slide 14</vt:lpstr>
      <vt:lpstr>Вртићи Наша радост /Сунце 12.10.2022.</vt:lpstr>
      <vt:lpstr>Slide 16</vt:lpstr>
      <vt:lpstr>Slide 17</vt:lpstr>
      <vt:lpstr>Рефлексивни практичари, састанак Тима за заштиту 9.11.2022. вртић Невен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Безбедност деце у саобраћају</dc:title>
  <dc:creator>Dana Miladinovic</dc:creator>
  <cp:lastModifiedBy>Dana Miladinovic</cp:lastModifiedBy>
  <cp:revision>28</cp:revision>
  <dcterms:created xsi:type="dcterms:W3CDTF">2022-11-08T08:37:37Z</dcterms:created>
  <dcterms:modified xsi:type="dcterms:W3CDTF">2022-11-18T08:09:45Z</dcterms:modified>
</cp:coreProperties>
</file>