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6" r:id="rId3"/>
    <p:sldId id="258" r:id="rId4"/>
    <p:sldId id="259" r:id="rId5"/>
    <p:sldId id="260" r:id="rId6"/>
    <p:sldId id="267" r:id="rId7"/>
    <p:sldId id="261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24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Diagonal Corner Rectangle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54ADD2A0-6B88-4FF3-95AE-8D3860EC4D06}" type="datetimeFigureOut">
              <a:rPr lang="en-US" smtClean="0"/>
              <a:pPr/>
              <a:t>10/10/2016</a:t>
            </a:fld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EE14B69A-2139-4D80-8154-DC9D420B43F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DD2A0-6B88-4FF3-95AE-8D3860EC4D06}" type="datetimeFigureOut">
              <a:rPr lang="en-US" smtClean="0"/>
              <a:pPr/>
              <a:t>10/10/2016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E14B69A-2139-4D80-8154-DC9D420B43F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54ADD2A0-6B88-4FF3-95AE-8D3860EC4D06}" type="datetimeFigureOut">
              <a:rPr lang="en-US" smtClean="0"/>
              <a:pPr/>
              <a:t>10/10/2016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EE14B69A-2139-4D80-8154-DC9D420B43F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DD2A0-6B88-4FF3-95AE-8D3860EC4D06}" type="datetimeFigureOut">
              <a:rPr lang="en-US" smtClean="0"/>
              <a:pPr/>
              <a:t>10/10/2016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EE14B69A-2139-4D80-8154-DC9D420B43F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DD2A0-6B88-4FF3-95AE-8D3860EC4D06}" type="datetimeFigureOut">
              <a:rPr lang="en-US" smtClean="0"/>
              <a:pPr/>
              <a:t>10/10/2016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EE14B69A-2139-4D80-8154-DC9D420B43F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DD2A0-6B88-4FF3-95AE-8D3860EC4D06}" type="datetimeFigureOut">
              <a:rPr lang="en-US" smtClean="0"/>
              <a:pPr/>
              <a:t>10/10/2016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E14B69A-2139-4D80-8154-DC9D420B43F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DD2A0-6B88-4FF3-95AE-8D3860EC4D06}" type="datetimeFigureOut">
              <a:rPr lang="en-US" smtClean="0"/>
              <a:pPr/>
              <a:t>10/10/2016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E14B69A-2139-4D80-8154-DC9D420B43F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54ADD2A0-6B88-4FF3-95AE-8D3860EC4D06}" type="datetimeFigureOut">
              <a:rPr lang="en-US" smtClean="0"/>
              <a:pPr/>
              <a:t>10/10/2016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EE14B69A-2139-4D80-8154-DC9D420B43F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54ADD2A0-6B88-4FF3-95AE-8D3860EC4D06}" type="datetimeFigureOut">
              <a:rPr lang="en-US" smtClean="0"/>
              <a:pPr/>
              <a:t>10/10/2016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EE14B69A-2139-4D80-8154-DC9D420B43F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DD2A0-6B88-4FF3-95AE-8D3860EC4D06}" type="datetimeFigureOut">
              <a:rPr lang="en-US" smtClean="0"/>
              <a:pPr/>
              <a:t>10/10/2016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E14B69A-2139-4D80-8154-DC9D420B43F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DD2A0-6B88-4FF3-95AE-8D3860EC4D06}" type="datetimeFigureOut">
              <a:rPr lang="en-US" smtClean="0"/>
              <a:pPr/>
              <a:t>10/10/2016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E14B69A-2139-4D80-8154-DC9D420B43F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Diagonal Corner Rectangle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54ADD2A0-6B88-4FF3-95AE-8D3860EC4D06}" type="datetimeFigureOut">
              <a:rPr lang="en-US" smtClean="0"/>
              <a:pPr/>
              <a:t>10/10/2016</a:t>
            </a:fld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EE14B69A-2139-4D80-8154-DC9D420B43F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785926"/>
            <a:ext cx="7772400" cy="3143272"/>
          </a:xfrm>
        </p:spPr>
        <p:txBody>
          <a:bodyPr>
            <a:normAutofit fontScale="90000"/>
          </a:bodyPr>
          <a:lstStyle/>
          <a:p>
            <a:pPr lvl="0" algn="ctr" fontAlgn="base">
              <a:spcAft>
                <a:spcPct val="0"/>
              </a:spcAft>
            </a:pPr>
            <a:r>
              <a:rPr kumimoji="0" lang="sr-Cyrl-R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kumimoji="0" lang="sr-Cyrl-R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sr-Cyrl-RS" b="1" dirty="0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lang="sr-Cyrl-RS" b="1" dirty="0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sr-Cyrl-RS" b="1" dirty="0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lang="sr-Cyrl-RS" b="1" dirty="0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sr-Cyrl-RS" b="1" dirty="0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lang="sr-Cyrl-RS" b="1" dirty="0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en-US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Безбедна</a:t>
            </a:r>
            <a:r>
              <a:rPr lang="sr-Latn-RS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</a:t>
            </a:r>
            <a:r>
              <a:rPr kumimoji="0" lang="en-US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средина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en-US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безбедно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дете,корак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корак</a:t>
            </a:r>
            <a:r>
              <a:rPr kumimoji="0" lang="sr-Cyrl-R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kumimoji="0" lang="sr-Cyrl-R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sr-Cyrl-RS" sz="3600" b="1" i="1" dirty="0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Нећу да бригам хоћу да се играм</a:t>
            </a:r>
            <a:r>
              <a:rPr kumimoji="0" lang="en-US" sz="3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lang="en-US" dirty="0"/>
          </a:p>
        </p:txBody>
      </p:sp>
      <p:sp>
        <p:nvSpPr>
          <p:cNvPr id="4" name="Arc 3"/>
          <p:cNvSpPr/>
          <p:nvPr/>
        </p:nvSpPr>
        <p:spPr>
          <a:xfrm>
            <a:off x="1571604" y="3143248"/>
            <a:ext cx="914400" cy="914400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857224" y="428604"/>
            <a:ext cx="67151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RS" sz="4000" dirty="0" smtClean="0">
                <a:latin typeface="Times New Roman" pitchFamily="18" charset="0"/>
              </a:rPr>
              <a:t> </a:t>
            </a:r>
            <a:r>
              <a:rPr lang="sr-Cyrl-RS" sz="4000" dirty="0" smtClean="0">
                <a:latin typeface="Times New Roman" pitchFamily="18" charset="0"/>
              </a:rPr>
              <a:t> </a:t>
            </a:r>
            <a:r>
              <a:rPr lang="sr-Cyrl-RS" sz="5400" dirty="0" smtClean="0">
                <a:latin typeface="Times New Roman" pitchFamily="18" charset="0"/>
              </a:rPr>
              <a:t>Вртић </a:t>
            </a:r>
            <a:r>
              <a:rPr lang="sr-Cyrl-RS" sz="5400" i="1" dirty="0" smtClean="0">
                <a:latin typeface="Times New Roman" pitchFamily="18" charset="0"/>
              </a:rPr>
              <a:t>Дечји клуб</a:t>
            </a:r>
            <a:endParaRPr lang="en-US" sz="5400" i="1" dirty="0">
              <a:latin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428860" y="5286388"/>
            <a:ext cx="47149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latin typeface="Times New Roman" pitchFamily="18" charset="0"/>
              </a:rPr>
              <a:t>Октобар,2016.год.</a:t>
            </a:r>
            <a:endParaRPr lang="en-US" b="1" dirty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2800" b="1" dirty="0" err="1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Безбедна</a:t>
            </a:r>
            <a:r>
              <a:rPr lang="sr-Latn-RS" sz="28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</a:t>
            </a:r>
            <a:r>
              <a:rPr lang="en-US" sz="2800" b="1" dirty="0" err="1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средина</a:t>
            </a:r>
            <a:r>
              <a:rPr lang="en-US" sz="2800" dirty="0" smtClean="0"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/>
            </a:r>
            <a:br>
              <a:rPr lang="en-US" sz="2800" dirty="0" smtClean="0"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</a:br>
            <a:r>
              <a:rPr lang="en-US" sz="2800" b="1" dirty="0" err="1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безбедно</a:t>
            </a:r>
            <a:r>
              <a:rPr lang="en-US" sz="2800" b="1" dirty="0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дете,корак</a:t>
            </a:r>
            <a:r>
              <a:rPr lang="en-US" sz="2800" b="1" dirty="0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</a:t>
            </a:r>
            <a:r>
              <a:rPr lang="en-US" sz="2800" b="1" dirty="0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корак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4282" y="1646237"/>
            <a:ext cx="8572560" cy="4526280"/>
          </a:xfrm>
        </p:spPr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sr-Cyrl-RS" dirty="0" smtClean="0"/>
              <a:t>             Активност  из области Саобраћаја- </a:t>
            </a:r>
            <a:r>
              <a:rPr lang="sr-Cyrl-RS" i="1" dirty="0" smtClean="0"/>
              <a:t>Корак по корак у знање о саобраћају </a:t>
            </a:r>
            <a:r>
              <a:rPr lang="sr-Cyrl-RS" dirty="0" smtClean="0"/>
              <a:t>реализована је у припремној васпитној групи васпитача: Драгана Живковића и Драгане Јочић у сарадњи са представницима  саобраћајне полиције уз подршку стручних сарадника Драгане Дунђеровић и Слободанке Миладиновић и присуство представника Агенције за безбедност у саобраћају.</a:t>
            </a:r>
            <a:endParaRPr lang="en-US" dirty="0" smtClean="0"/>
          </a:p>
          <a:p>
            <a:pPr algn="just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2800" b="1" dirty="0" err="1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Безбедна</a:t>
            </a:r>
            <a:r>
              <a:rPr lang="sr-Latn-RS" sz="28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</a:t>
            </a:r>
            <a:r>
              <a:rPr lang="en-US" sz="2800" b="1" dirty="0" err="1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средина</a:t>
            </a:r>
            <a:r>
              <a:rPr lang="en-US" sz="2800" dirty="0" smtClean="0"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/>
            </a:r>
            <a:br>
              <a:rPr lang="en-US" sz="2800" dirty="0" smtClean="0"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</a:br>
            <a:r>
              <a:rPr lang="en-US" sz="2800" b="1" dirty="0" err="1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безбедно</a:t>
            </a:r>
            <a:r>
              <a:rPr lang="en-US" sz="2800" b="1" dirty="0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дете,корак</a:t>
            </a:r>
            <a:r>
              <a:rPr lang="en-US" sz="2800" b="1" dirty="0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</a:t>
            </a:r>
            <a:r>
              <a:rPr lang="en-US" sz="2800" b="1" dirty="0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корак</a:t>
            </a:r>
            <a:endParaRPr lang="en-US" sz="2800" dirty="0">
              <a:latin typeface="Times New Roman" pitchFamily="18" charset="0"/>
            </a:endParaRPr>
          </a:p>
        </p:txBody>
      </p:sp>
      <p:pic>
        <p:nvPicPr>
          <p:cNvPr id="4" name="Content Placeholder 3" descr="IMG_267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357686" y="1643050"/>
            <a:ext cx="3803126" cy="45688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IMG_267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1472" y="1643050"/>
            <a:ext cx="3786214" cy="45720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2800" b="1" dirty="0" err="1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Безбедна</a:t>
            </a:r>
            <a:r>
              <a:rPr lang="sr-Latn-RS" sz="28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</a:t>
            </a:r>
            <a:r>
              <a:rPr lang="en-US" sz="2800" b="1" dirty="0" err="1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средина</a:t>
            </a:r>
            <a:r>
              <a:rPr lang="en-US" sz="2800" dirty="0" smtClean="0"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/>
            </a:r>
            <a:br>
              <a:rPr lang="en-US" sz="2800" dirty="0" smtClean="0"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</a:br>
            <a:r>
              <a:rPr lang="en-US" sz="2800" b="1" dirty="0" err="1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безбедно</a:t>
            </a:r>
            <a:r>
              <a:rPr lang="en-US" sz="2800" b="1" dirty="0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дете,корак</a:t>
            </a:r>
            <a:r>
              <a:rPr lang="en-US" sz="2800" b="1" dirty="0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</a:t>
            </a:r>
            <a:r>
              <a:rPr lang="en-US" sz="2800" b="1" dirty="0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корак</a:t>
            </a:r>
            <a:endParaRPr lang="en-US" sz="2800" dirty="0"/>
          </a:p>
        </p:txBody>
      </p:sp>
      <p:pic>
        <p:nvPicPr>
          <p:cNvPr id="4" name="Content Placeholder 3" descr="IMG_268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00034" y="1646238"/>
            <a:ext cx="4214842" cy="45259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_268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6314" y="1643050"/>
            <a:ext cx="3929058" cy="45720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2800" b="1" dirty="0" err="1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Безбедна</a:t>
            </a:r>
            <a:r>
              <a:rPr lang="sr-Latn-RS" sz="28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</a:t>
            </a:r>
            <a:r>
              <a:rPr lang="en-US" sz="2800" b="1" dirty="0" err="1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средина</a:t>
            </a:r>
            <a:r>
              <a:rPr lang="en-US" sz="2800" dirty="0" smtClean="0"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/>
            </a:r>
            <a:br>
              <a:rPr lang="en-US" sz="2800" dirty="0" smtClean="0"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</a:br>
            <a:r>
              <a:rPr lang="en-US" sz="2800" b="1" dirty="0" err="1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безбедно</a:t>
            </a:r>
            <a:r>
              <a:rPr lang="en-US" sz="2800" b="1" dirty="0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дете,корак</a:t>
            </a:r>
            <a:r>
              <a:rPr lang="en-US" sz="2800" b="1" dirty="0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</a:t>
            </a:r>
            <a:r>
              <a:rPr lang="en-US" sz="2800" b="1" dirty="0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корак</a:t>
            </a:r>
            <a:endParaRPr lang="en-US" sz="2800" dirty="0"/>
          </a:p>
        </p:txBody>
      </p:sp>
      <p:pic>
        <p:nvPicPr>
          <p:cNvPr id="6" name="Picture 5" descr="image-0-02-05-d1b1af7ea4acb40d20a5401d17266190db921cd3afa6c81c2cca4ab556522fdb-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8662" y="1643050"/>
            <a:ext cx="7143800" cy="45005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2800" b="1" dirty="0" err="1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Безбедна</a:t>
            </a:r>
            <a:r>
              <a:rPr lang="sr-Latn-RS" sz="28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</a:t>
            </a:r>
            <a:r>
              <a:rPr lang="en-US" sz="2800" b="1" dirty="0" err="1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средина</a:t>
            </a:r>
            <a:r>
              <a:rPr lang="en-US" sz="2800" dirty="0" smtClean="0"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/>
            </a:r>
            <a:br>
              <a:rPr lang="en-US" sz="2800" dirty="0" smtClean="0"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</a:br>
            <a:r>
              <a:rPr lang="en-US" sz="2800" b="1" dirty="0" err="1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безбедно</a:t>
            </a:r>
            <a:r>
              <a:rPr lang="en-US" sz="2800" b="1" dirty="0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дете,корак</a:t>
            </a:r>
            <a:r>
              <a:rPr lang="en-US" sz="2800" b="1" dirty="0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</a:t>
            </a:r>
            <a:r>
              <a:rPr lang="en-US" sz="2800" b="1" dirty="0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корак</a:t>
            </a:r>
            <a:endParaRPr lang="en-US" sz="2800" dirty="0"/>
          </a:p>
        </p:txBody>
      </p:sp>
      <p:pic>
        <p:nvPicPr>
          <p:cNvPr id="4" name="Content Placeholder 3" descr="image-0-02-05-42e563e5e7d7de15460d709187e56ced35767d95c6a295c4c96a1897e76946f8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48922" y="1646238"/>
            <a:ext cx="8046155" cy="452596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2800" b="1" dirty="0" err="1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Безбедна</a:t>
            </a:r>
            <a:r>
              <a:rPr lang="sr-Latn-RS" sz="28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</a:t>
            </a:r>
            <a:r>
              <a:rPr lang="en-US" sz="2800" b="1" dirty="0" err="1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средина</a:t>
            </a:r>
            <a:r>
              <a:rPr lang="en-US" sz="2800" dirty="0" smtClean="0"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/>
            </a:r>
            <a:br>
              <a:rPr lang="en-US" sz="2800" dirty="0" smtClean="0"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</a:br>
            <a:r>
              <a:rPr lang="en-US" sz="2800" b="1" dirty="0" err="1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безбедно</a:t>
            </a:r>
            <a:r>
              <a:rPr lang="en-US" sz="2800" b="1" dirty="0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дете,корак</a:t>
            </a:r>
            <a:r>
              <a:rPr lang="en-US" sz="2800" b="1" dirty="0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</a:t>
            </a:r>
            <a:r>
              <a:rPr lang="en-US" sz="2800" b="1" dirty="0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корак</a:t>
            </a:r>
            <a:endParaRPr lang="en-US" sz="2800" dirty="0"/>
          </a:p>
        </p:txBody>
      </p:sp>
      <p:pic>
        <p:nvPicPr>
          <p:cNvPr id="4" name="Content Placeholder 3" descr="image-0-02-05-8e4bcab8474e67fd5a5b491d756130432742025393b9a402584906b901db13bf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57356" y="1571612"/>
            <a:ext cx="5929354" cy="48577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2800" b="1" dirty="0" err="1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Безбедна</a:t>
            </a:r>
            <a:r>
              <a:rPr lang="sr-Latn-RS" sz="28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</a:t>
            </a:r>
            <a:r>
              <a:rPr lang="en-US" sz="2800" b="1" dirty="0" err="1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средина</a:t>
            </a:r>
            <a:r>
              <a:rPr lang="en-US" sz="2800" dirty="0" smtClean="0"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/>
            </a:r>
            <a:br>
              <a:rPr lang="en-US" sz="2800" dirty="0" smtClean="0"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</a:br>
            <a:r>
              <a:rPr lang="en-US" sz="2800" b="1" dirty="0" err="1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безбедно</a:t>
            </a:r>
            <a:r>
              <a:rPr lang="en-US" sz="2800" b="1" dirty="0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дете,корак</a:t>
            </a:r>
            <a:r>
              <a:rPr lang="en-US" sz="2800" b="1" dirty="0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</a:t>
            </a:r>
            <a:r>
              <a:rPr lang="en-US" sz="2800" b="1" dirty="0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корак</a:t>
            </a:r>
            <a:endParaRPr lang="en-US" sz="2800" dirty="0"/>
          </a:p>
        </p:txBody>
      </p:sp>
      <p:pic>
        <p:nvPicPr>
          <p:cNvPr id="7" name="Content Placeholder 6" descr="IMG_268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00166" y="1643050"/>
            <a:ext cx="6072230" cy="4714908"/>
          </a:xfrm>
          <a:prstGeom prst="rect">
            <a:avLst/>
          </a:prstGeom>
          <a:ln>
            <a:solidFill>
              <a:schemeClr val="accent4">
                <a:lumMod val="75000"/>
              </a:schemeClr>
            </a:solidFill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2800" b="1" dirty="0" err="1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Безбедна</a:t>
            </a:r>
            <a:r>
              <a:rPr lang="sr-Latn-RS" sz="28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</a:t>
            </a:r>
            <a:r>
              <a:rPr lang="en-US" sz="2800" b="1" dirty="0" err="1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средина</a:t>
            </a:r>
            <a:r>
              <a:rPr lang="en-US" sz="2800" dirty="0" smtClean="0"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/>
            </a:r>
            <a:br>
              <a:rPr lang="en-US" sz="2800" dirty="0" smtClean="0"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</a:br>
            <a:r>
              <a:rPr lang="en-US" sz="2800" b="1" dirty="0" err="1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безбедно</a:t>
            </a:r>
            <a:r>
              <a:rPr lang="en-US" sz="2800" b="1" dirty="0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дете,корак</a:t>
            </a:r>
            <a:r>
              <a:rPr lang="en-US" sz="2800" b="1" dirty="0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</a:t>
            </a:r>
            <a:r>
              <a:rPr lang="en-US" sz="2800" b="1" dirty="0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корак</a:t>
            </a:r>
            <a:endParaRPr lang="en-US" sz="2800" dirty="0">
              <a:latin typeface="Schoolbook Bold YU" pitchFamily="34" charset="0"/>
            </a:endParaRPr>
          </a:p>
        </p:txBody>
      </p:sp>
      <p:pic>
        <p:nvPicPr>
          <p:cNvPr id="5" name="Content Placeholder 4" descr="IMG_269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819259" y="1646238"/>
            <a:ext cx="5505481" cy="45259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2800" b="1" dirty="0" err="1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Безбедна</a:t>
            </a:r>
            <a:r>
              <a:rPr lang="sr-Latn-RS" sz="28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</a:t>
            </a:r>
            <a:r>
              <a:rPr lang="en-US" sz="2800" b="1" dirty="0" err="1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средина</a:t>
            </a:r>
            <a:r>
              <a:rPr lang="en-US" sz="2800" dirty="0" smtClean="0"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/>
            </a:r>
            <a:br>
              <a:rPr lang="en-US" sz="2800" dirty="0" smtClean="0"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</a:br>
            <a:r>
              <a:rPr lang="en-US" sz="2800" b="1" dirty="0" err="1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безбедно</a:t>
            </a:r>
            <a:r>
              <a:rPr lang="en-US" sz="2800" b="1" dirty="0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дете,корак</a:t>
            </a:r>
            <a:r>
              <a:rPr lang="en-US" sz="2800" b="1" dirty="0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</a:t>
            </a:r>
            <a:r>
              <a:rPr lang="en-US" sz="2800" b="1" dirty="0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корак</a:t>
            </a:r>
            <a:endParaRPr lang="en-US" sz="2800" dirty="0"/>
          </a:p>
        </p:txBody>
      </p:sp>
      <p:pic>
        <p:nvPicPr>
          <p:cNvPr id="4" name="Content Placeholder 3" descr="IMG_268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2" y="1646238"/>
            <a:ext cx="6034616" cy="40687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oundry">
  <a:themeElements>
    <a:clrScheme name="Foundry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Foundry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oundry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126</TotalTime>
  <Words>73</Words>
  <Application>Microsoft Office PowerPoint</Application>
  <PresentationFormat>On-screen Show (4:3)</PresentationFormat>
  <Paragraphs>13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Foundry</vt:lpstr>
      <vt:lpstr>    Безбедна  средина безбедно дете,корак по корак Нећу да бригам хоћу да се играм  </vt:lpstr>
      <vt:lpstr>Безбедна  средина безбедно дете,корак по корак</vt:lpstr>
      <vt:lpstr>Безбедна  средина безбедно дете,корак по корак</vt:lpstr>
      <vt:lpstr>Безбедна  средина безбедно дете,корак по корак</vt:lpstr>
      <vt:lpstr>Безбедна  средина безбедно дете,корак по корак</vt:lpstr>
      <vt:lpstr>Безбедна  средина безбедно дете,корак по корак</vt:lpstr>
      <vt:lpstr>Безбедна  средина безбедно дете,корак по корак</vt:lpstr>
      <vt:lpstr>Безбедна  средина безбедно дете,корак по корак</vt:lpstr>
      <vt:lpstr>Безбедна  средина безбедно дете,корак по корак</vt:lpstr>
      <vt:lpstr>Безбедна  средина безбедно дете,корак по корак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Безбедна  средина безбедно дете,корак по корак</dc:title>
  <dc:creator>KORISNIK</dc:creator>
  <cp:lastModifiedBy>Steva</cp:lastModifiedBy>
  <cp:revision>18</cp:revision>
  <dcterms:created xsi:type="dcterms:W3CDTF">2016-10-07T19:52:24Z</dcterms:created>
  <dcterms:modified xsi:type="dcterms:W3CDTF">2016-10-10T11:54:27Z</dcterms:modified>
</cp:coreProperties>
</file>