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67F4A45-ED0B-4D50-9A51-483D64A663C4}" type="datetimeFigureOut">
              <a:rPr lang="en-US" smtClean="0"/>
              <a:pPr/>
              <a:t>10/17/2017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583D219-2013-40D8-955A-2666EBB2F9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1538" y="1142985"/>
            <a:ext cx="8072462" cy="2428892"/>
          </a:xfrm>
        </p:spPr>
        <p:txBody>
          <a:bodyPr>
            <a:normAutofit fontScale="90000"/>
          </a:bodyPr>
          <a:lstStyle/>
          <a:p>
            <a:r>
              <a:rPr lang="sr-Cyrl-RS" sz="4000" b="1" dirty="0" smtClean="0">
                <a:latin typeface="Times New Roman" pitchFamily="18" charset="0"/>
              </a:rPr>
              <a:t>Вртић</a:t>
            </a:r>
            <a:r>
              <a:rPr lang="sr-Cyrl-RS" sz="4000" b="1" i="1" dirty="0" smtClean="0">
                <a:latin typeface="Times New Roman" pitchFamily="18" charset="0"/>
              </a:rPr>
              <a:t> Владо Јурић</a:t>
            </a:r>
            <a:br>
              <a:rPr lang="sr-Cyrl-RS" sz="4000" b="1" i="1" dirty="0" smtClean="0">
                <a:latin typeface="Times New Roman" pitchFamily="18" charset="0"/>
              </a:rPr>
            </a:br>
            <a:r>
              <a:rPr lang="sr-Cyrl-RS" sz="4000" b="1" i="1" dirty="0" smtClean="0">
                <a:latin typeface="Times New Roman" pitchFamily="18" charset="0"/>
              </a:rPr>
              <a:t/>
            </a:r>
            <a:br>
              <a:rPr lang="sr-Cyrl-RS" sz="4000" b="1" i="1" dirty="0" smtClean="0">
                <a:latin typeface="Times New Roman" pitchFamily="18" charset="0"/>
              </a:rPr>
            </a:br>
            <a:r>
              <a:rPr lang="sr-Cyrl-RS" sz="4000" b="1" i="1" dirty="0" smtClean="0">
                <a:latin typeface="Times New Roman" pitchFamily="18" charset="0"/>
              </a:rPr>
              <a:t> </a:t>
            </a:r>
            <a:br>
              <a:rPr lang="sr-Cyrl-RS" sz="4000" b="1" i="1" dirty="0" smtClean="0">
                <a:latin typeface="Times New Roman" pitchFamily="18" charset="0"/>
              </a:rPr>
            </a:br>
            <a:r>
              <a:rPr lang="sr-Cyrl-RS" sz="3600" b="1" i="1" dirty="0" smtClean="0">
                <a:latin typeface="Times New Roman" pitchFamily="18" charset="0"/>
              </a:rPr>
              <a:t>              Безбедна</a:t>
            </a:r>
            <a:r>
              <a:rPr lang="sr-Latn-RS" sz="3600" b="1" i="1" dirty="0" smtClean="0">
                <a:latin typeface="Times New Roman" pitchFamily="18" charset="0"/>
              </a:rPr>
              <a:t> </a:t>
            </a:r>
            <a:r>
              <a:rPr lang="sr-Cyrl-RS" sz="3600" b="1" i="1" dirty="0" smtClean="0">
                <a:latin typeface="Times New Roman" pitchFamily="18" charset="0"/>
              </a:rPr>
              <a:t>средина,безбедно </a:t>
            </a:r>
            <a:r>
              <a:rPr lang="sr-Cyrl-RS" sz="3600" b="1" i="1" dirty="0">
                <a:latin typeface="Times New Roman" pitchFamily="18" charset="0"/>
              </a:rPr>
              <a:t>дете</a:t>
            </a:r>
            <a:endParaRPr lang="en-US" sz="3600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28926" y="5715016"/>
            <a:ext cx="4786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6.10.2017.</a:t>
            </a:r>
          </a:p>
          <a:p>
            <a:pPr algn="ctr"/>
            <a:r>
              <a:rPr lang="sr-Cyrl-RS" sz="24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Крушевац </a:t>
            </a:r>
            <a:endParaRPr lang="en-US" sz="24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4414" y="274638"/>
            <a:ext cx="7719274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Безбедна</a:t>
            </a:r>
            <a:r>
              <a:rPr lang="sr-Latn-RS" sz="2400" b="1" i="1" dirty="0" smtClean="0">
                <a:latin typeface="Times New Roman" pitchFamily="18" charset="0"/>
              </a:rPr>
              <a:t> </a:t>
            </a:r>
            <a:r>
              <a:rPr lang="sr-Cyrl-RS" sz="2400" b="1" i="1" dirty="0" smtClean="0">
                <a:latin typeface="Times New Roman" pitchFamily="18" charset="0"/>
              </a:rPr>
              <a:t>средина,безбедно дете</a:t>
            </a:r>
            <a:endParaRPr lang="en-US" sz="2400" dirty="0"/>
          </a:p>
        </p:txBody>
      </p:sp>
      <p:pic>
        <p:nvPicPr>
          <p:cNvPr id="4" name="Content Placeholder 3" descr="IMG_05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1500174"/>
            <a:ext cx="6400800" cy="48006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Безбедна</a:t>
            </a:r>
            <a:r>
              <a:rPr lang="sr-Latn-RS" sz="2400" b="1" i="1" dirty="0" smtClean="0">
                <a:latin typeface="Times New Roman" pitchFamily="18" charset="0"/>
              </a:rPr>
              <a:t> </a:t>
            </a:r>
            <a:r>
              <a:rPr lang="sr-Cyrl-RS" sz="2400" b="1" i="1" dirty="0" smtClean="0">
                <a:latin typeface="Times New Roman" pitchFamily="18" charset="0"/>
              </a:rPr>
              <a:t>средина,безбедно дете</a:t>
            </a:r>
            <a:endParaRPr lang="en-US" sz="2400" dirty="0"/>
          </a:p>
        </p:txBody>
      </p:sp>
      <p:pic>
        <p:nvPicPr>
          <p:cNvPr id="4" name="Content Placeholder 3" descr="IMG_05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Безбедна</a:t>
            </a:r>
            <a:r>
              <a:rPr lang="sr-Latn-RS" sz="2400" b="1" i="1" dirty="0" smtClean="0">
                <a:latin typeface="Times New Roman" pitchFamily="18" charset="0"/>
              </a:rPr>
              <a:t> </a:t>
            </a:r>
            <a:r>
              <a:rPr lang="sr-Cyrl-RS" sz="2400" b="1" i="1" dirty="0" smtClean="0">
                <a:latin typeface="Times New Roman" pitchFamily="18" charset="0"/>
              </a:rPr>
              <a:t>средина,безбедно дете</a:t>
            </a:r>
            <a:endParaRPr lang="en-US" sz="2400" dirty="0"/>
          </a:p>
        </p:txBody>
      </p:sp>
      <p:pic>
        <p:nvPicPr>
          <p:cNvPr id="4" name="Content Placeholder 3" descr="IMG_05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Безбедна</a:t>
            </a:r>
            <a:r>
              <a:rPr lang="sr-Latn-RS" sz="2400" b="1" i="1" dirty="0" smtClean="0">
                <a:latin typeface="Times New Roman" pitchFamily="18" charset="0"/>
              </a:rPr>
              <a:t> </a:t>
            </a:r>
            <a:r>
              <a:rPr lang="sr-Cyrl-RS" sz="2400" b="1" i="1" dirty="0" smtClean="0">
                <a:latin typeface="Times New Roman" pitchFamily="18" charset="0"/>
              </a:rPr>
              <a:t>средина,безбедно дете</a:t>
            </a:r>
            <a:endParaRPr lang="en-US" sz="2400" dirty="0"/>
          </a:p>
        </p:txBody>
      </p:sp>
      <p:pic>
        <p:nvPicPr>
          <p:cNvPr id="4" name="Content Placeholder 3" descr="IMG_05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700" b="1" i="1" dirty="0" smtClean="0">
                <a:latin typeface="Times New Roman" pitchFamily="18" charset="0"/>
              </a:rPr>
              <a:t>Безбедна</a:t>
            </a:r>
            <a:r>
              <a:rPr lang="sr-Latn-RS" sz="2700" b="1" i="1" dirty="0" smtClean="0">
                <a:latin typeface="Times New Roman" pitchFamily="18" charset="0"/>
              </a:rPr>
              <a:t> </a:t>
            </a:r>
            <a:r>
              <a:rPr lang="sr-Cyrl-RS" sz="2400" b="1" i="1" dirty="0" smtClean="0">
                <a:latin typeface="Times New Roman" pitchFamily="18" charset="0"/>
              </a:rPr>
              <a:t>средина,безбедно дете</a:t>
            </a:r>
            <a:endParaRPr lang="en-US" sz="2400" dirty="0"/>
          </a:p>
        </p:txBody>
      </p:sp>
      <p:pic>
        <p:nvPicPr>
          <p:cNvPr id="4" name="Content Placeholder 3" descr="IMG_055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700" b="1" i="1" dirty="0" smtClean="0">
                <a:latin typeface="Times New Roman" pitchFamily="18" charset="0"/>
              </a:rPr>
              <a:t>Безбедна</a:t>
            </a:r>
            <a:r>
              <a:rPr lang="sr-Latn-RS" sz="2700" b="1" i="1" dirty="0" smtClean="0">
                <a:latin typeface="Times New Roman" pitchFamily="18" charset="0"/>
              </a:rPr>
              <a:t> </a:t>
            </a:r>
            <a:r>
              <a:rPr lang="sr-Cyrl-RS" sz="2700" b="1" i="1" dirty="0" smtClean="0">
                <a:latin typeface="Times New Roman" pitchFamily="18" charset="0"/>
              </a:rPr>
              <a:t>средина,безбедно </a:t>
            </a:r>
            <a:r>
              <a:rPr lang="sr-Cyrl-RS" sz="2400" b="1" i="1" dirty="0" smtClean="0">
                <a:latin typeface="Times New Roman" pitchFamily="18" charset="0"/>
              </a:rPr>
              <a:t>дете</a:t>
            </a:r>
            <a:endParaRPr lang="en-US" sz="2400" dirty="0"/>
          </a:p>
        </p:txBody>
      </p:sp>
      <p:pic>
        <p:nvPicPr>
          <p:cNvPr id="4" name="Content Placeholder 3" descr="IMG_05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i="1" dirty="0" smtClean="0">
                <a:latin typeface="Times New Roman" pitchFamily="18" charset="0"/>
              </a:rPr>
              <a:t>Безбедна</a:t>
            </a:r>
            <a:r>
              <a:rPr lang="sr-Latn-RS" sz="2400" b="1" i="1" dirty="0" smtClean="0">
                <a:latin typeface="Times New Roman" pitchFamily="18" charset="0"/>
              </a:rPr>
              <a:t> </a:t>
            </a:r>
            <a:r>
              <a:rPr lang="sr-Cyrl-RS" sz="2400" b="1" i="1" dirty="0" smtClean="0">
                <a:latin typeface="Times New Roman" pitchFamily="18" charset="0"/>
              </a:rPr>
              <a:t>средина,безбедно дете</a:t>
            </a:r>
            <a:endParaRPr lang="en-US" sz="2400" dirty="0"/>
          </a:p>
        </p:txBody>
      </p:sp>
      <p:pic>
        <p:nvPicPr>
          <p:cNvPr id="4" name="Content Placeholder 3" descr="IMG_05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</TotalTime>
  <Words>27</Words>
  <Application>Microsoft Office PowerPoint</Application>
  <PresentationFormat>On-screen Show (4:3)</PresentationFormat>
  <Paragraphs>10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Solstice</vt:lpstr>
      <vt:lpstr>Вртић Владо Јурић                  Безбедна средина,безбедно дете</vt:lpstr>
      <vt:lpstr>Безбедна средина,безбедно дете</vt:lpstr>
      <vt:lpstr>Безбедна средина,безбедно дете</vt:lpstr>
      <vt:lpstr>Безбедна средина,безбедно дете</vt:lpstr>
      <vt:lpstr>Безбедна средина,безбедно дете</vt:lpstr>
      <vt:lpstr>Безбедна средина,безбедно дете</vt:lpstr>
      <vt:lpstr>Безбедна средина,безбедно дете</vt:lpstr>
      <vt:lpstr>Безбедна средина,безбедно дете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Владо Јурић                  Безбедна средина,безбедно дете</dc:title>
  <dc:creator>KORISNIK</dc:creator>
  <cp:lastModifiedBy>Steva</cp:lastModifiedBy>
  <cp:revision>2</cp:revision>
  <dcterms:created xsi:type="dcterms:W3CDTF">2017-10-12T07:09:24Z</dcterms:created>
  <dcterms:modified xsi:type="dcterms:W3CDTF">2017-10-17T05:57:58Z</dcterms:modified>
</cp:coreProperties>
</file>