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01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4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3556000" y="0"/>
            <a:ext cx="8636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127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4489157" y="533400"/>
            <a:ext cx="68072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4472589" y="3539864"/>
            <a:ext cx="6819704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7828299" y="6557946"/>
            <a:ext cx="2669952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4392795-099D-4CD2-8085-D28D9BBBD8AB}" type="datetimeFigureOut">
              <a:rPr lang="en-US" smtClean="0"/>
              <a:pPr/>
              <a:t>10/17/2022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3759200" y="6557946"/>
            <a:ext cx="3903629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0507845" y="6556248"/>
            <a:ext cx="784448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2FB5857-2E64-4330-A6B9-F712EF0AE08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392795-099D-4CD2-8085-D28D9BBBD8AB}" type="datetimeFigureOut">
              <a:rPr lang="en-US" smtClean="0"/>
              <a:pPr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FB5857-2E64-4330-A6B9-F712EF0AE08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2400" y="2821838"/>
            <a:ext cx="8340651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2400" y="1905001"/>
            <a:ext cx="8340651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98984" y="6556810"/>
            <a:ext cx="2669952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4392795-099D-4CD2-8085-D28D9BBBD8AB}" type="datetimeFigureOut">
              <a:rPr lang="en-US" smtClean="0"/>
              <a:pPr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13811" y="6556810"/>
            <a:ext cx="38608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78603" y="6555112"/>
            <a:ext cx="784448" cy="228600"/>
          </a:xfrm>
        </p:spPr>
        <p:txBody>
          <a:bodyPr/>
          <a:lstStyle>
            <a:extLst/>
          </a:lstStyle>
          <a:p>
            <a:fld id="{C2FB5857-2E64-4330-A6B9-F712EF0AE08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71744" y="1600201"/>
            <a:ext cx="469392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392795-099D-4CD2-8085-D28D9BBBD8AB}" type="datetimeFigureOut">
              <a:rPr lang="en-US" smtClean="0"/>
              <a:pPr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FB5857-2E64-4330-A6B9-F712EF0AE08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571744" y="5867400"/>
            <a:ext cx="469392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0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71744" y="1711840"/>
            <a:ext cx="469392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392795-099D-4CD2-8085-D28D9BBBD8AB}" type="datetimeFigureOut">
              <a:rPr lang="en-US" smtClean="0"/>
              <a:pPr/>
              <a:t>10/17/2022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FB5857-2E64-4330-A6B9-F712EF0AE08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606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392795-099D-4CD2-8085-D28D9BBBD8AB}" type="datetimeFigureOut">
              <a:rPr lang="en-US" smtClean="0"/>
              <a:pPr/>
              <a:t>10/17/2022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FB5857-2E64-4330-A6B9-F712EF0AE08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4392795-099D-4CD2-8085-D28D9BBBD8AB}" type="datetimeFigureOut">
              <a:rPr lang="en-US" smtClean="0"/>
              <a:pPr/>
              <a:t>10/17/2022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FB5857-2E64-4330-A6B9-F712EF0AE08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6384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497416"/>
            <a:ext cx="786384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133600"/>
            <a:ext cx="9652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392795-099D-4CD2-8085-D28D9BBBD8AB}" type="datetimeFigureOut">
              <a:rPr lang="en-US" smtClean="0"/>
              <a:pPr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FB5857-2E64-4330-A6B9-F712EF0AE08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797292" y="1004669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795609" y="998817"/>
            <a:ext cx="5759369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5464" y="1143000"/>
            <a:ext cx="4572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85464" y="3283634"/>
            <a:ext cx="4572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392795-099D-4CD2-8085-D28D9BBBD8AB}" type="datetimeFigureOut">
              <a:rPr lang="en-US" smtClean="0"/>
              <a:pPr/>
              <a:t>10/17/2022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FB5857-2E64-4330-A6B9-F712EF0AE08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884909" y="1041002"/>
            <a:ext cx="560832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392795-099D-4CD2-8085-D28D9BBBD8AB}" type="datetimeFigureOut">
              <a:rPr lang="en-US" smtClean="0"/>
              <a:pPr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2FB5857-2E64-4330-A6B9-F712EF0AE08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37600" y="274956"/>
            <a:ext cx="2032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57088" y="6557946"/>
            <a:ext cx="2669952" cy="226902"/>
          </a:xfrm>
        </p:spPr>
        <p:txBody>
          <a:bodyPr/>
          <a:lstStyle>
            <a:extLst/>
          </a:lstStyle>
          <a:p>
            <a:fld id="{94392795-099D-4CD2-8085-D28D9BBBD8AB}" type="datetimeFigureOut">
              <a:rPr lang="en-US" smtClean="0"/>
              <a:pPr/>
              <a:t>10/17/2022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" y="6556248"/>
            <a:ext cx="48768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39328" y="6553200"/>
            <a:ext cx="784448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2FB5857-2E64-4330-A6B9-F712EF0AE08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10871200" y="0"/>
            <a:ext cx="13208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609600" y="1609416"/>
            <a:ext cx="9652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5661248" y="6557946"/>
            <a:ext cx="2669952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4392795-099D-4CD2-8085-D28D9BBBD8AB}" type="datetimeFigureOut">
              <a:rPr lang="en-US" smtClean="0"/>
              <a:pPr/>
              <a:t>10/17/2022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609600" y="6557946"/>
            <a:ext cx="48768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8335264" y="6556248"/>
            <a:ext cx="784448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2FB5857-2E64-4330-A6B9-F712EF0AE08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9223" y="1998616"/>
            <a:ext cx="8360227" cy="3331029"/>
          </a:xfrm>
        </p:spPr>
        <p:txBody>
          <a:bodyPr/>
          <a:lstStyle/>
          <a:p>
            <a:pPr algn="l"/>
            <a:r>
              <a:rPr lang="sr-Cyrl-RS" sz="4000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4000" i="1" dirty="0" smtClean="0">
                <a:latin typeface="Times New Roman" pitchFamily="18" charset="0"/>
                <a:cs typeface="Times New Roman" pitchFamily="18" charset="0"/>
              </a:rPr>
              <a:t>ПЧЕЛИЦА</a:t>
            </a:r>
            <a:endParaRPr lang="sr-Latn-RS" sz="4000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RS" dirty="0" smtClean="0"/>
          </a:p>
          <a:p>
            <a:endParaRPr lang="sr-Latn-RS" dirty="0" smtClean="0"/>
          </a:p>
          <a:p>
            <a:pPr algn="l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Септембар, 2022.</a:t>
            </a:r>
          </a:p>
          <a:p>
            <a:pPr algn="l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Крушевац </a:t>
            </a:r>
            <a:endParaRPr lang="sr-Latn-RS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Image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1063" y="2664822"/>
            <a:ext cx="4624251" cy="32657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388356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Лепота јесени,истражујемо боје 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680" y="1573120"/>
            <a:ext cx="2585869" cy="4644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02" y="1507806"/>
            <a:ext cx="2605793" cy="4683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148" y="1533932"/>
            <a:ext cx="2568885" cy="4697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4731" y="1541416"/>
            <a:ext cx="2220686" cy="46503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8668944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Истраживачке игре –градимо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66" y="1645920"/>
            <a:ext cx="2816965" cy="4898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907" y="1737360"/>
            <a:ext cx="2738700" cy="48071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306" y="1672046"/>
            <a:ext cx="2412280" cy="4767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1932" y="1698171"/>
            <a:ext cx="1920240" cy="4807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667875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НЕДЕЉА МОБИЛНОСТИ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664" y="2007704"/>
            <a:ext cx="4015022" cy="411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320" y="1936888"/>
            <a:ext cx="5551714" cy="4256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485485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700" dirty="0" smtClean="0"/>
              <a:t>Игра покрета ,све се креће  </a:t>
            </a:r>
            <a:endParaRPr lang="en-US" sz="27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49" y="1467684"/>
            <a:ext cx="3331028" cy="4998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459900" y="1220307"/>
            <a:ext cx="2338248" cy="30849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460211" y="3794003"/>
            <a:ext cx="2542483" cy="31413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311" y="1502228"/>
            <a:ext cx="3031293" cy="2368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705932" y="3983012"/>
            <a:ext cx="2468881" cy="2836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9385592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17" y="419968"/>
            <a:ext cx="2265372" cy="3067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671" y="357362"/>
            <a:ext cx="2053366" cy="31304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2363" y="341590"/>
            <a:ext cx="2101776" cy="33468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555" y="3775166"/>
            <a:ext cx="7354388" cy="29130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462" y="319655"/>
            <a:ext cx="2664824" cy="3342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039887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ЈАБУКА,јабучица ,црвена...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32175" y="2606431"/>
            <a:ext cx="4763604" cy="2851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34" y="1692766"/>
            <a:ext cx="3466268" cy="47733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069" y="1685108"/>
            <a:ext cx="3411176" cy="47548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8828610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Моје боје...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9906" y="1969317"/>
            <a:ext cx="4758128" cy="3955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04002"/>
            <a:ext cx="4754880" cy="3955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889359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20040"/>
            <a:ext cx="9652000" cy="751114"/>
          </a:xfrm>
        </p:spPr>
        <p:txBody>
          <a:bodyPr/>
          <a:lstStyle/>
          <a:p>
            <a:r>
              <a:rPr lang="sr-Cyrl-RS" dirty="0" smtClean="0"/>
              <a:t>Конструишемо...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578" y="4062549"/>
            <a:ext cx="1674437" cy="2580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862" y="1254034"/>
            <a:ext cx="2669657" cy="27693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24" y="1291844"/>
            <a:ext cx="4219302" cy="2479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463" y="1174278"/>
            <a:ext cx="2847703" cy="28229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3703" y="4226015"/>
            <a:ext cx="2558498" cy="24715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09" y="4114800"/>
            <a:ext cx="2299061" cy="2586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858000" y="4204861"/>
            <a:ext cx="2942062" cy="2479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0839976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3600" dirty="0" smtClean="0"/>
              <a:t>Другарство је то...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86" y="1829800"/>
            <a:ext cx="3384028" cy="41791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033" y="1737361"/>
            <a:ext cx="3044413" cy="42323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54289" y="1725297"/>
            <a:ext cx="3139687" cy="42836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6679228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У ЛОМНИЦи игра...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044" y="1624534"/>
            <a:ext cx="3263503" cy="4254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433" y="1702910"/>
            <a:ext cx="2859853" cy="42545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2" y="1520602"/>
            <a:ext cx="3190461" cy="42539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1469839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У ЗДРАВИЊУ МАСКЕМБАЛ И ...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188" y="4489581"/>
            <a:ext cx="2885815" cy="21643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110" y="4523391"/>
            <a:ext cx="2646381" cy="2065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509" y="1745045"/>
            <a:ext cx="2242466" cy="228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038" y="1784234"/>
            <a:ext cx="2263140" cy="228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120" y="1814402"/>
            <a:ext cx="2101775" cy="2295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239" y="4409868"/>
            <a:ext cx="2459915" cy="227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00528" y="1810358"/>
            <a:ext cx="2459915" cy="2278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2887950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225</TotalTime>
  <Words>44</Words>
  <Application>Microsoft Office PowerPoint</Application>
  <PresentationFormat>Custom</PresentationFormat>
  <Paragraphs>15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Opulent</vt:lpstr>
      <vt:lpstr>Slide 1</vt:lpstr>
      <vt:lpstr>Лепота јесени,истражујемо боје </vt:lpstr>
      <vt:lpstr>Истраживачке игре –градимо </vt:lpstr>
      <vt:lpstr>НЕДЕЉА МОБИЛНОСТИ</vt:lpstr>
      <vt:lpstr>Игра покрета ,све се креће  </vt:lpstr>
      <vt:lpstr>Slide 6</vt:lpstr>
      <vt:lpstr>ЈАБУКА,јабучица ,црвена...</vt:lpstr>
      <vt:lpstr>Моје боје...</vt:lpstr>
      <vt:lpstr>Конструишемо...</vt:lpstr>
      <vt:lpstr>Другарство је то...</vt:lpstr>
      <vt:lpstr>У ЛОМНИЦи игра...</vt:lpstr>
      <vt:lpstr>У ЗДРАВИЊУ МАСКЕМБАЛ И 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БИЛТЕН ЗА МЕСЕЦ СЕПТЕМБАР</dc:title>
  <dc:creator>Windows User</dc:creator>
  <cp:lastModifiedBy>Dana Miladinovic</cp:lastModifiedBy>
  <cp:revision>23</cp:revision>
  <dcterms:created xsi:type="dcterms:W3CDTF">2022-10-08T20:19:06Z</dcterms:created>
  <dcterms:modified xsi:type="dcterms:W3CDTF">2022-10-17T09:20:06Z</dcterms:modified>
</cp:coreProperties>
</file>