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embeddedFontLst>
    <p:embeddedFont>
      <p:font typeface="Nunito" charset="0"/>
      <p:regular r:id="rId16"/>
      <p:bold r:id="rId17"/>
      <p:italic r:id="rId18"/>
      <p:boldItalic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57c9ff82ada3cd4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57c9ff82ada3cd4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57c9ff82ada3cd4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57c9ff82ada3cd4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7c9ff82ada3cd4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57c9ff82ada3cd4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57c9ff82ada3cd4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57c9ff82ada3cd4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57c9ff82ada3cd4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57c9ff82ada3cd4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57c9ff82ada3cd4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57c9ff82ada3cd4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7c9ff82ada3cd4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7c9ff82ada3cd4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57c9ff82ada3cd4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57c9ff82ada3cd4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57c9ff82ada3cd4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57c9ff82ada3cd4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57c9ff82ada3cd4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57c9ff82ada3cd4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57c9ff82ada3cd4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57c9ff82ada3cd4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57c9ff82ada3cd4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57c9ff82ada3cd4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/>
        </p:nvSpPr>
        <p:spPr>
          <a:xfrm>
            <a:off x="3176150" y="713950"/>
            <a:ext cx="3291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</a:rPr>
              <a:t>Вртић “Голуб мира”</a:t>
            </a:r>
            <a:endParaRPr sz="2400">
              <a:solidFill>
                <a:schemeClr val="dk2"/>
              </a:solidFill>
            </a:endParaRPr>
          </a:p>
        </p:txBody>
      </p:sp>
      <p:sp>
        <p:nvSpPr>
          <p:cNvPr id="129" name="Google Shape;129;p13"/>
          <p:cNvSpPr txBox="1"/>
          <p:nvPr/>
        </p:nvSpPr>
        <p:spPr>
          <a:xfrm>
            <a:off x="3176200" y="4234800"/>
            <a:ext cx="3487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Билтен за новембар 2024.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30" name="Google Shape;130;p13"/>
          <p:cNvSpPr txBox="1"/>
          <p:nvPr/>
        </p:nvSpPr>
        <p:spPr>
          <a:xfrm flipH="1">
            <a:off x="2983925" y="2464377"/>
            <a:ext cx="79128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Голуб мира шири своја крила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4175" y="1035424"/>
            <a:ext cx="5331597" cy="3998698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4"/>
          <p:cNvSpPr txBox="1"/>
          <p:nvPr/>
        </p:nvSpPr>
        <p:spPr>
          <a:xfrm>
            <a:off x="2810025" y="265450"/>
            <a:ext cx="53316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Хоризонтална разнема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Тим за самовредновање и Педагошки лидери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0250" y="445025"/>
            <a:ext cx="4698476" cy="469847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5"/>
          <p:cNvSpPr txBox="1"/>
          <p:nvPr/>
        </p:nvSpPr>
        <p:spPr>
          <a:xfrm flipH="1">
            <a:off x="2000125" y="60025"/>
            <a:ext cx="4698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Централни тим за самовредновање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9968" y="1194489"/>
            <a:ext cx="5025551" cy="376914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6"/>
          <p:cNvSpPr txBox="1"/>
          <p:nvPr/>
        </p:nvSpPr>
        <p:spPr>
          <a:xfrm flipH="1">
            <a:off x="3135100" y="238775"/>
            <a:ext cx="3363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Посета стоматолога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4688" y="1017725"/>
            <a:ext cx="5094630" cy="382097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7"/>
          <p:cNvSpPr txBox="1"/>
          <p:nvPr/>
        </p:nvSpPr>
        <p:spPr>
          <a:xfrm>
            <a:off x="3750646" y="236850"/>
            <a:ext cx="30411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Први снег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100" y="1170125"/>
            <a:ext cx="4107900" cy="308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4400" y="1170125"/>
            <a:ext cx="4107900" cy="3093753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8"/>
          <p:cNvSpPr txBox="1"/>
          <p:nvPr/>
        </p:nvSpPr>
        <p:spPr>
          <a:xfrm>
            <a:off x="3125700" y="336125"/>
            <a:ext cx="60228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Међународни дан толеранције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7125" y="610250"/>
            <a:ext cx="5490219" cy="4117652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9"/>
          <p:cNvSpPr txBox="1"/>
          <p:nvPr/>
        </p:nvSpPr>
        <p:spPr>
          <a:xfrm>
            <a:off x="3416025" y="146450"/>
            <a:ext cx="42084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Заједнице које уче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4325" y="976950"/>
            <a:ext cx="5555380" cy="383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0"/>
          <p:cNvSpPr txBox="1"/>
          <p:nvPr/>
        </p:nvSpPr>
        <p:spPr>
          <a:xfrm flipH="1">
            <a:off x="2626950" y="405750"/>
            <a:ext cx="4723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Деца света - Светски дан детета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0450" y="1515629"/>
            <a:ext cx="6947024" cy="3213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1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80" name="Google Shape;180;p21"/>
          <p:cNvSpPr txBox="1"/>
          <p:nvPr/>
        </p:nvSpPr>
        <p:spPr>
          <a:xfrm>
            <a:off x="3130375" y="649875"/>
            <a:ext cx="50571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Тим за инклузивно образовање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2"/>
          <p:cNvSpPr txBox="1"/>
          <p:nvPr/>
        </p:nvSpPr>
        <p:spPr>
          <a:xfrm>
            <a:off x="4577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86" name="Google Shape;18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175" y="409075"/>
            <a:ext cx="1982450" cy="4405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87575" y="2038625"/>
            <a:ext cx="3943200" cy="2775901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2"/>
          <p:cNvSpPr txBox="1"/>
          <p:nvPr/>
        </p:nvSpPr>
        <p:spPr>
          <a:xfrm flipH="1">
            <a:off x="3229800" y="822750"/>
            <a:ext cx="4600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Снежана Ралић и Марина Карајовић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Наше драге пензионерке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60550" y="1076300"/>
            <a:ext cx="5645096" cy="3628426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3"/>
          <p:cNvSpPr txBox="1"/>
          <p:nvPr/>
        </p:nvSpPr>
        <p:spPr>
          <a:xfrm>
            <a:off x="2334050" y="391050"/>
            <a:ext cx="56451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Заједница која учи, расте и развија се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Различити облици стручног усавршавања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1550" y="884652"/>
            <a:ext cx="5300900" cy="397567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4"/>
          <p:cNvSpPr txBox="1"/>
          <p:nvPr/>
        </p:nvSpPr>
        <p:spPr>
          <a:xfrm flipH="1">
            <a:off x="2169250" y="164725"/>
            <a:ext cx="5053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Процесни пано у заједничким просторима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3681" y="1003642"/>
            <a:ext cx="5247600" cy="3935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5"/>
          <p:cNvSpPr txBox="1"/>
          <p:nvPr/>
        </p:nvSpPr>
        <p:spPr>
          <a:xfrm rot="-197" flipH="1">
            <a:off x="1948200" y="539700"/>
            <a:ext cx="5247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Заједнички простор као место истраживања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PresentationFormat>On-screen Show (16:9)</PresentationFormat>
  <Paragraphs>18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Nunito</vt:lpstr>
      <vt:lpstr>Calibri</vt:lpstr>
      <vt:lpstr>Shift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2024-12-20T09:44:39Z</dcterms:modified>
</cp:coreProperties>
</file>