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14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592D351-E867-40C2-9123-C18BA9356C04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4CB518C-ADCC-43D9-8B9E-37D29B82E2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92D351-E867-40C2-9123-C18BA9356C04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CB518C-ADCC-43D9-8B9E-37D29B82E21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92D351-E867-40C2-9123-C18BA9356C04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CB518C-ADCC-43D9-8B9E-37D29B82E21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92D351-E867-40C2-9123-C18BA9356C04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CB518C-ADCC-43D9-8B9E-37D29B82E21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92D351-E867-40C2-9123-C18BA9356C04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CB518C-ADCC-43D9-8B9E-37D29B82E2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92D351-E867-40C2-9123-C18BA9356C04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CB518C-ADCC-43D9-8B9E-37D29B82E21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92D351-E867-40C2-9123-C18BA9356C04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CB518C-ADCC-43D9-8B9E-37D29B82E2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592D351-E867-40C2-9123-C18BA9356C04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CB518C-ADCC-43D9-8B9E-37D29B82E2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592D351-E867-40C2-9123-C18BA9356C04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4CB518C-ADCC-43D9-8B9E-37D29B82E21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92D351-E867-40C2-9123-C18BA9356C04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CB518C-ADCC-43D9-8B9E-37D29B82E2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92D351-E867-40C2-9123-C18BA9356C04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CB518C-ADCC-43D9-8B9E-37D29B82E2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592D351-E867-40C2-9123-C18BA9356C04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4CB518C-ADCC-43D9-8B9E-37D29B82E21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57248"/>
          </a:xfrm>
        </p:spPr>
        <p:txBody>
          <a:bodyPr>
            <a:normAutofit/>
          </a:bodyPr>
          <a:lstStyle/>
          <a:p>
            <a:pPr algn="ctr"/>
            <a:r>
              <a:rPr lang="sr-Cyrl-RS" sz="3200" dirty="0" smtClean="0">
                <a:latin typeface="Times New Roman" pitchFamily="18" charset="0"/>
                <a:cs typeface="Times New Roman" pitchFamily="18" charset="0"/>
              </a:rPr>
              <a:t>вртић “ЛАБУД”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428868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4800" dirty="0" smtClean="0">
                <a:latin typeface="Times New Roman" pitchFamily="18" charset="0"/>
                <a:cs typeface="Times New Roman" pitchFamily="18" charset="0"/>
              </a:rPr>
              <a:t>ЛАБУД БЕЛИ РАДОСТ ДЕЛИ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43570" y="6357958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Билтен за новембар 2024.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sr-Cyrl-RS" sz="2800" dirty="0" smtClean="0">
                <a:latin typeface="Times New Roman" pitchFamily="18" charset="0"/>
                <a:cs typeface="Times New Roman" pitchFamily="18" charset="0"/>
              </a:rPr>
              <a:t>Недеља толеранције</a:t>
            </a:r>
            <a:br>
              <a:rPr lang="sr-Cyrl-R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800" dirty="0" smtClean="0">
                <a:latin typeface="Times New Roman" pitchFamily="18" charset="0"/>
                <a:cs typeface="Times New Roman" pitchFamily="18" charset="0"/>
              </a:rPr>
              <a:t>Активност: “Музика чини живот лепшим”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WhatsApp Image 2024-12-10 at 12.00.53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2" y="1500174"/>
            <a:ext cx="3839810" cy="511974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/>
          </a:bodyPr>
          <a:lstStyle/>
          <a:p>
            <a:r>
              <a:rPr lang="sr-Cyrl-RS" sz="2800" dirty="0" smtClean="0">
                <a:latin typeface="Times New Roman" pitchFamily="18" charset="0"/>
                <a:cs typeface="Times New Roman" pitchFamily="18" charset="0"/>
              </a:rPr>
              <a:t>Радионица – клуб љубитеља лопте</a:t>
            </a:r>
            <a:br>
              <a:rPr lang="sr-Cyrl-R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800" dirty="0" smtClean="0">
                <a:latin typeface="Times New Roman" pitchFamily="18" charset="0"/>
                <a:cs typeface="Times New Roman" pitchFamily="18" charset="0"/>
              </a:rPr>
              <a:t>“Моје ручице воле лоптице”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WhatsApp Image 2024-12-10 at 12.03.56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860" y="1285860"/>
            <a:ext cx="6286544" cy="471490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6829444" cy="917596"/>
          </a:xfrm>
        </p:spPr>
        <p:txBody>
          <a:bodyPr>
            <a:normAutofit/>
          </a:bodyPr>
          <a:lstStyle/>
          <a:p>
            <a:r>
              <a:rPr lang="sr-Cyrl-RS" sz="2800" dirty="0" smtClean="0">
                <a:latin typeface="Times New Roman" pitchFamily="18" charset="0"/>
                <a:cs typeface="Times New Roman" pitchFamily="18" charset="0"/>
              </a:rPr>
              <a:t>Заједница учења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WhatsApp Image 2024-12-10 at 12.06.29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0240"/>
            <a:ext cx="5048285" cy="3786214"/>
          </a:xfrm>
          <a:prstGeom prst="rect">
            <a:avLst/>
          </a:prstGeom>
        </p:spPr>
      </p:pic>
      <p:pic>
        <p:nvPicPr>
          <p:cNvPr id="7" name="Picture 6" descr="WhatsApp Image 2024-12-10 at 12.06.29 (1)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1000108"/>
            <a:ext cx="4071934" cy="542924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7596"/>
          </a:xfrm>
        </p:spPr>
        <p:txBody>
          <a:bodyPr>
            <a:normAutofit/>
          </a:bodyPr>
          <a:lstStyle/>
          <a:p>
            <a:r>
              <a:rPr lang="sr-Cyrl-RS" sz="2800" dirty="0" smtClean="0">
                <a:latin typeface="Times New Roman" pitchFamily="18" charset="0"/>
                <a:cs typeface="Times New Roman" pitchFamily="18" charset="0"/>
              </a:rPr>
              <a:t>Сарадња са локалном заједницом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WhatsApp Image 2024-12-10 at 12.09.35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2" y="1000108"/>
            <a:ext cx="4143404" cy="5524539"/>
          </a:xfrm>
          <a:prstGeom prst="rect">
            <a:avLst/>
          </a:prstGeom>
        </p:spPr>
      </p:pic>
      <p:pic>
        <p:nvPicPr>
          <p:cNvPr id="4" name="Picture 3" descr="WhatsApp Image 2024-12-10 at 12.09.35 (1)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1500174"/>
            <a:ext cx="3214678" cy="428623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7115196" cy="846158"/>
          </a:xfrm>
        </p:spPr>
        <p:txBody>
          <a:bodyPr>
            <a:normAutofit/>
          </a:bodyPr>
          <a:lstStyle/>
          <a:p>
            <a:r>
              <a:rPr lang="sr-Cyrl-RS" sz="2800" dirty="0" smtClean="0">
                <a:latin typeface="Times New Roman" pitchFamily="18" charset="0"/>
                <a:cs typeface="Times New Roman" pitchFamily="18" charset="0"/>
              </a:rPr>
              <a:t>Обележавање Светског дана детета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WhatsApp Image 2024-12-10 at 12.13.16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860" y="1214422"/>
            <a:ext cx="6286543" cy="471490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328982" cy="939784"/>
          </a:xfrm>
        </p:spPr>
        <p:txBody>
          <a:bodyPr>
            <a:normAutofit/>
          </a:bodyPr>
          <a:lstStyle/>
          <a:p>
            <a:r>
              <a:rPr lang="sr-Cyrl-RS" sz="2800" dirty="0" smtClean="0">
                <a:latin typeface="Times New Roman" pitchFamily="18" charset="0"/>
                <a:cs typeface="Times New Roman" pitchFamily="18" charset="0"/>
              </a:rPr>
              <a:t>Први снег и игре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WhatsApp Image 2024-12-10 at 12.13.16 (1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64" y="857232"/>
            <a:ext cx="5857916" cy="2643385"/>
          </a:xfrm>
          <a:prstGeom prst="rect">
            <a:avLst/>
          </a:prstGeom>
        </p:spPr>
      </p:pic>
      <p:pic>
        <p:nvPicPr>
          <p:cNvPr id="4" name="Picture 3" descr="WhatsApp Image 2024-12-10 at 12.13.16 (2)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571876"/>
            <a:ext cx="6143668" cy="2772330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31</TotalTime>
  <Words>34</Words>
  <Application>Microsoft Office PowerPoint</Application>
  <PresentationFormat>On-screen Show (4:3)</PresentationFormat>
  <Paragraphs>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Concourse</vt:lpstr>
      <vt:lpstr>вртић “ЛАБУД”</vt:lpstr>
      <vt:lpstr>Недеља толеранције  Активност: “Музика чини живот лепшим”</vt:lpstr>
      <vt:lpstr>Радионица – клуб љубитеља лопте “Моје ручице воле лоптице”</vt:lpstr>
      <vt:lpstr>Заједница учења</vt:lpstr>
      <vt:lpstr>Сарадња са локалном заједницом</vt:lpstr>
      <vt:lpstr>Обележавање Светског дана детета</vt:lpstr>
      <vt:lpstr>Први снег и игре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“ЛАБУД”</dc:title>
  <dc:creator>user</dc:creator>
  <cp:lastModifiedBy>ASUS</cp:lastModifiedBy>
  <cp:revision>4</cp:revision>
  <dcterms:created xsi:type="dcterms:W3CDTF">2024-12-10T10:48:43Z</dcterms:created>
  <dcterms:modified xsi:type="dcterms:W3CDTF">2024-12-20T09:41:28Z</dcterms:modified>
</cp:coreProperties>
</file>