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9144000" cy="5143500" type="screen16x9"/>
  <p:notesSz cx="6858000" cy="9144000"/>
  <p:embeddedFontLst>
    <p:embeddedFont>
      <p:font typeface="Lato" charset="0"/>
      <p:regular r:id="rId7"/>
      <p:bold r:id="rId8"/>
      <p:italic r:id="rId9"/>
      <p:boldItalic r:id="rId10"/>
    </p:embeddedFont>
    <p:embeddedFont>
      <p:font typeface="Raleway" charset="0"/>
      <p:regular r:id="rId11"/>
      <p:bold r:id="rId12"/>
      <p:italic r:id="rId13"/>
      <p:boldItalic r:id="rId1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50" d="100"/>
          <a:sy n="50" d="100"/>
        </p:scale>
        <p:origin x="-1050" y="-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font" Target="fonts/font8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74c1a9cfda660a08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74c1a9cfda660a08_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74c1a9cfda660a08_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74c1a9cfda660a08_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74c1a9cfda660a08_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74c1a9cfda660a08_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Google Shape;10;p2"/>
          <p:cNvCxnSpPr/>
          <p:nvPr/>
        </p:nvCxnSpPr>
        <p:spPr>
          <a:xfrm>
            <a:off x="2477724" y="415650"/>
            <a:ext cx="6244200" cy="0"/>
          </a:xfrm>
          <a:prstGeom prst="straightConnector1">
            <a:avLst/>
          </a:prstGeom>
          <a:noFill/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1" name="Google Shape;11;p2"/>
          <p:cNvCxnSpPr/>
          <p:nvPr/>
        </p:nvCxnSpPr>
        <p:spPr>
          <a:xfrm>
            <a:off x="2477724" y="4740000"/>
            <a:ext cx="6244200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2" name="Google Shape;12;p2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3" name="Google Shape;13;p2"/>
          <p:cNvSpPr txBox="1">
            <a:spLocks noGrp="1"/>
          </p:cNvSpPr>
          <p:nvPr>
            <p:ph type="ctrTitle"/>
          </p:nvPr>
        </p:nvSpPr>
        <p:spPr>
          <a:xfrm>
            <a:off x="2371725" y="630225"/>
            <a:ext cx="6331500" cy="154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ubTitle" idx="1"/>
          </p:nvPr>
        </p:nvSpPr>
        <p:spPr>
          <a:xfrm>
            <a:off x="2390267" y="3238450"/>
            <a:ext cx="6331500" cy="1241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dk1"/>
        </a:solidFill>
        <a:effectLst/>
      </p:bgPr>
    </p:bg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Google Shape;17;p3"/>
          <p:cNvCxnSpPr/>
          <p:nvPr/>
        </p:nvCxnSpPr>
        <p:spPr>
          <a:xfrm>
            <a:off x="425200" y="415650"/>
            <a:ext cx="8296800" cy="0"/>
          </a:xfrm>
          <a:prstGeom prst="straightConnector1">
            <a:avLst/>
          </a:prstGeom>
          <a:noFill/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8" name="Google Shape;18;p3"/>
          <p:cNvCxnSpPr/>
          <p:nvPr/>
        </p:nvCxnSpPr>
        <p:spPr>
          <a:xfrm>
            <a:off x="425200" y="4740000"/>
            <a:ext cx="8296800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9" name="Google Shape;19;p3"/>
          <p:cNvSpPr txBox="1">
            <a:spLocks noGrp="1"/>
          </p:cNvSpPr>
          <p:nvPr>
            <p:ph type="title"/>
          </p:nvPr>
        </p:nvSpPr>
        <p:spPr>
          <a:xfrm>
            <a:off x="406425" y="1806825"/>
            <a:ext cx="8296800" cy="154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Google Shape;22;p4"/>
          <p:cNvCxnSpPr/>
          <p:nvPr/>
        </p:nvCxnSpPr>
        <p:spPr>
          <a:xfrm>
            <a:off x="2477724" y="415650"/>
            <a:ext cx="6244200" cy="0"/>
          </a:xfrm>
          <a:prstGeom prst="straightConnector1">
            <a:avLst/>
          </a:prstGeom>
          <a:noFill/>
          <a:ln w="3810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3" name="Google Shape;23;p4"/>
          <p:cNvCxnSpPr/>
          <p:nvPr/>
        </p:nvCxnSpPr>
        <p:spPr>
          <a:xfrm>
            <a:off x="2477724" y="4740000"/>
            <a:ext cx="62442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4" name="Google Shape;24;p4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5" name="Google Shape;25;p4"/>
          <p:cNvSpPr txBox="1">
            <a:spLocks noGrp="1"/>
          </p:cNvSpPr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body" idx="1"/>
          </p:nvPr>
        </p:nvSpPr>
        <p:spPr>
          <a:xfrm>
            <a:off x="2410112" y="1595776"/>
            <a:ext cx="6321600" cy="300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" name="Google Shape;29;p5"/>
          <p:cNvCxnSpPr/>
          <p:nvPr/>
        </p:nvCxnSpPr>
        <p:spPr>
          <a:xfrm>
            <a:off x="2477724" y="415650"/>
            <a:ext cx="6244200" cy="0"/>
          </a:xfrm>
          <a:prstGeom prst="straightConnector1">
            <a:avLst/>
          </a:prstGeom>
          <a:noFill/>
          <a:ln w="3810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30" name="Google Shape;30;p5"/>
          <p:cNvCxnSpPr/>
          <p:nvPr/>
        </p:nvCxnSpPr>
        <p:spPr>
          <a:xfrm>
            <a:off x="2477724" y="4740000"/>
            <a:ext cx="62442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31" name="Google Shape;31;p5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2" name="Google Shape;32;p5"/>
          <p:cNvSpPr txBox="1">
            <a:spLocks noGrp="1"/>
          </p:cNvSpPr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body" idx="1"/>
          </p:nvPr>
        </p:nvSpPr>
        <p:spPr>
          <a:xfrm>
            <a:off x="2400303" y="1602675"/>
            <a:ext cx="3071400" cy="300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body" idx="2"/>
          </p:nvPr>
        </p:nvSpPr>
        <p:spPr>
          <a:xfrm>
            <a:off x="5650572" y="1602675"/>
            <a:ext cx="3071400" cy="300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>
            <a:spLocks noGrp="1"/>
          </p:cNvSpPr>
          <p:nvPr>
            <p:ph type="title"/>
          </p:nvPr>
        </p:nvSpPr>
        <p:spPr>
          <a:xfrm>
            <a:off x="303300" y="411575"/>
            <a:ext cx="8520600" cy="63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0" name="Google Shape;40;p7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1" name="Google Shape;41;p7"/>
          <p:cNvSpPr txBox="1">
            <a:spLocks noGrp="1"/>
          </p:cNvSpPr>
          <p:nvPr>
            <p:ph type="title"/>
          </p:nvPr>
        </p:nvSpPr>
        <p:spPr>
          <a:xfrm>
            <a:off x="319500" y="936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body" idx="1"/>
          </p:nvPr>
        </p:nvSpPr>
        <p:spPr>
          <a:xfrm>
            <a:off x="319500" y="1846804"/>
            <a:ext cx="2808000" cy="2806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lt2"/>
        </a:solidFill>
        <a:effectLst/>
      </p:bgPr>
    </p:bg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5" name="Google Shape;45;p8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6" name="Google Shape;46;p8"/>
          <p:cNvSpPr txBox="1">
            <a:spLocks noGrp="1"/>
          </p:cNvSpPr>
          <p:nvPr>
            <p:ph type="title"/>
          </p:nvPr>
        </p:nvSpPr>
        <p:spPr>
          <a:xfrm>
            <a:off x="283103" y="712141"/>
            <a:ext cx="6244200" cy="3835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9"/>
          <p:cNvSpPr/>
          <p:nvPr/>
        </p:nvSpPr>
        <p:spPr>
          <a:xfrm>
            <a:off x="4572000" y="12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50" name="Google Shape;50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1" name="Google Shape;51;p9"/>
          <p:cNvSpPr txBox="1">
            <a:spLocks noGrp="1"/>
          </p:cNvSpPr>
          <p:nvPr>
            <p:ph type="title"/>
          </p:nvPr>
        </p:nvSpPr>
        <p:spPr>
          <a:xfrm>
            <a:off x="265500" y="1397350"/>
            <a:ext cx="4045200" cy="1318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subTitle" idx="1"/>
          </p:nvPr>
        </p:nvSpPr>
        <p:spPr>
          <a:xfrm>
            <a:off x="265500" y="2735371"/>
            <a:ext cx="4045200" cy="134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6" name="Google Shape;56;p10"/>
          <p:cNvCxnSpPr/>
          <p:nvPr/>
        </p:nvCxnSpPr>
        <p:spPr>
          <a:xfrm>
            <a:off x="425200" y="4740000"/>
            <a:ext cx="82968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7" name="Google Shape;57;p10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8" name="Google Shape;58;p10"/>
          <p:cNvSpPr txBox="1">
            <a:spLocks noGrp="1"/>
          </p:cNvSpPr>
          <p:nvPr>
            <p:ph type="body" idx="1"/>
          </p:nvPr>
        </p:nvSpPr>
        <p:spPr>
          <a:xfrm>
            <a:off x="328017" y="4226025"/>
            <a:ext cx="83886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1" name="Google Shape;61;p11"/>
          <p:cNvCxnSpPr/>
          <p:nvPr/>
        </p:nvCxnSpPr>
        <p:spPr>
          <a:xfrm>
            <a:off x="425200" y="4740000"/>
            <a:ext cx="82968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62" name="Google Shape;62;p11"/>
          <p:cNvCxnSpPr/>
          <p:nvPr/>
        </p:nvCxnSpPr>
        <p:spPr>
          <a:xfrm>
            <a:off x="425200" y="415650"/>
            <a:ext cx="8296800" cy="0"/>
          </a:xfrm>
          <a:prstGeom prst="straightConnector1">
            <a:avLst/>
          </a:prstGeom>
          <a:noFill/>
          <a:ln w="3810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3" name="Google Shape;63;p11"/>
          <p:cNvSpPr txBox="1">
            <a:spLocks noGrp="1"/>
          </p:cNvSpPr>
          <p:nvPr>
            <p:ph type="title" hasCustomPrompt="1"/>
          </p:nvPr>
        </p:nvSpPr>
        <p:spPr>
          <a:xfrm>
            <a:off x="853950" y="1304850"/>
            <a:ext cx="7436100" cy="1538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r>
              <a:t>xx%</a:t>
            </a:r>
          </a:p>
        </p:txBody>
      </p:sp>
      <p:sp>
        <p:nvSpPr>
          <p:cNvPr id="64" name="Google Shape;64;p11"/>
          <p:cNvSpPr txBox="1">
            <a:spLocks noGrp="1"/>
          </p:cNvSpPr>
          <p:nvPr>
            <p:ph type="body" idx="1"/>
          </p:nvPr>
        </p:nvSpPr>
        <p:spPr>
          <a:xfrm>
            <a:off x="853950" y="2919450"/>
            <a:ext cx="7436100" cy="107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65" name="Google Shape;65;p11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2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wiss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sz="30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sz="30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sz="30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sz="30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sz="30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sz="30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sz="30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sz="30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sz="30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410112" y="1595776"/>
            <a:ext cx="6321600" cy="300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ato"/>
              <a:buChar char="●"/>
              <a:defRPr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■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●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■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●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■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3"/>
          <p:cNvSpPr txBox="1"/>
          <p:nvPr/>
        </p:nvSpPr>
        <p:spPr>
          <a:xfrm>
            <a:off x="-1" y="610744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Вртић  “Владо Јурић”</a:t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73" name="Google Shape;73;p13"/>
          <p:cNvSpPr txBox="1"/>
          <p:nvPr/>
        </p:nvSpPr>
        <p:spPr>
          <a:xfrm>
            <a:off x="-4576" y="2038636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Месечни билтен</a:t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74" name="Google Shape;74;p13"/>
          <p:cNvSpPr txBox="1"/>
          <p:nvPr/>
        </p:nvSpPr>
        <p:spPr>
          <a:xfrm rot="-113">
            <a:off x="-4579" y="3995357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Март 2025.</a:t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75" name="Google Shape;75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80341" y="661375"/>
            <a:ext cx="3820752" cy="38207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Google Shape;80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63959" y="822775"/>
            <a:ext cx="3166240" cy="3552125"/>
          </a:xfrm>
          <a:prstGeom prst="rect">
            <a:avLst/>
          </a:prstGeom>
          <a:noFill/>
          <a:ln>
            <a:noFill/>
          </a:ln>
        </p:spPr>
      </p:pic>
      <p:sp>
        <p:nvSpPr>
          <p:cNvPr id="81" name="Google Shape;81;p14"/>
          <p:cNvSpPr txBox="1"/>
          <p:nvPr/>
        </p:nvSpPr>
        <p:spPr>
          <a:xfrm>
            <a:off x="2" y="1574836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82" name="Google Shape;82;p14"/>
          <p:cNvSpPr txBox="1"/>
          <p:nvPr/>
        </p:nvSpPr>
        <p:spPr>
          <a:xfrm>
            <a:off x="361550" y="2974873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83" name="Google Shape;83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72011" y="2038636"/>
            <a:ext cx="1970747" cy="2336265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92703" y="822765"/>
            <a:ext cx="1954461" cy="2336263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4"/>
          <p:cNvSpPr txBox="1"/>
          <p:nvPr/>
        </p:nvSpPr>
        <p:spPr>
          <a:xfrm>
            <a:off x="3730200" y="822775"/>
            <a:ext cx="5409300" cy="10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Заједница учења васпитача</a:t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деце у години пред полазак</a:t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у школу</a:t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Google Shape;90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305621" y="1772507"/>
            <a:ext cx="3499726" cy="2624776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1913" y="317157"/>
            <a:ext cx="4419600" cy="3314700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Google Shape;92;p15"/>
          <p:cNvSpPr txBox="1"/>
          <p:nvPr/>
        </p:nvSpPr>
        <p:spPr>
          <a:xfrm>
            <a:off x="5305625" y="317155"/>
            <a:ext cx="8013600" cy="74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Заједница учења васпитача деце</a:t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од три до 5,5 </a:t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6"/>
          <p:cNvSpPr txBox="1"/>
          <p:nvPr/>
        </p:nvSpPr>
        <p:spPr>
          <a:xfrm>
            <a:off x="-4576" y="2038636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98" name="Google Shape;98;p16"/>
          <p:cNvSpPr txBox="1"/>
          <p:nvPr/>
        </p:nvSpPr>
        <p:spPr>
          <a:xfrm>
            <a:off x="-4576" y="2038636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99" name="Google Shape;99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67724" y="652850"/>
            <a:ext cx="6850850" cy="3493525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16"/>
          <p:cNvSpPr txBox="1"/>
          <p:nvPr/>
        </p:nvSpPr>
        <p:spPr>
          <a:xfrm>
            <a:off x="2846574" y="4146371"/>
            <a:ext cx="8443800" cy="74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Тим за самовредновање</a:t>
            </a:r>
            <a:endParaRPr sz="1800"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Фокус група практичара</a:t>
            </a:r>
            <a:endParaRPr sz="1800"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wiss">
  <a:themeElements>
    <a:clrScheme name="Swiss">
      <a:dk1>
        <a:srgbClr val="F46524"/>
      </a:dk1>
      <a:lt1>
        <a:srgbClr val="FFFFFF"/>
      </a:lt1>
      <a:dk2>
        <a:srgbClr val="000000"/>
      </a:dk2>
      <a:lt2>
        <a:srgbClr val="757575"/>
      </a:lt2>
      <a:accent1>
        <a:srgbClr val="01579B"/>
      </a:accent1>
      <a:accent2>
        <a:srgbClr val="27C7BD"/>
      </a:accent2>
      <a:accent3>
        <a:srgbClr val="0099E8"/>
      </a:accent3>
      <a:accent4>
        <a:srgbClr val="51B9A3"/>
      </a:accent4>
      <a:accent5>
        <a:srgbClr val="FB8C00"/>
      </a:accent5>
      <a:accent6>
        <a:srgbClr val="FFAE88"/>
      </a:accent6>
      <a:hlink>
        <a:srgbClr val="0277BD"/>
      </a:hlink>
      <a:folHlink>
        <a:srgbClr val="0277B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</Words>
  <PresentationFormat>On-screen Show (16:9)</PresentationFormat>
  <Paragraphs>10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Lato</vt:lpstr>
      <vt:lpstr>Raleway</vt:lpstr>
      <vt:lpstr>Swiss</vt:lpstr>
      <vt:lpstr>Slide 1</vt:lpstr>
      <vt:lpstr>Slide 2</vt:lpstr>
      <vt:lpstr>Slide 3</vt:lpstr>
      <vt:lpstr>Slide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Sistem Administrator Steva</dc:creator>
  <cp:lastModifiedBy>ASUS</cp:lastModifiedBy>
  <cp:revision>1</cp:revision>
  <dcterms:modified xsi:type="dcterms:W3CDTF">2025-05-05T08:54:55Z</dcterms:modified>
</cp:coreProperties>
</file>