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Nunito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0jaPvbyUb2jrIQG5cIauhCtqg2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5502514d32292753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5502514d32292753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1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11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" name="Google Shape;14;p11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11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1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11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" name="Google Shape;18;p11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11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1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11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" name="Google Shape;22;p11"/>
          <p:cNvGrpSpPr/>
          <p:nvPr/>
        </p:nvGrpSpPr>
        <p:grpSpPr>
          <a:xfrm>
            <a:off x="7057468" y="5088"/>
            <a:ext cx="1851281" cy="752108"/>
            <a:chOff x="6917201" y="0"/>
            <a:chExt cx="2227776" cy="863400"/>
          </a:xfrm>
        </p:grpSpPr>
        <p:sp>
          <p:nvSpPr>
            <p:cNvPr id="23" name="Google Shape;23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11"/>
          <p:cNvGrpSpPr/>
          <p:nvPr/>
        </p:nvGrpSpPr>
        <p:grpSpPr>
          <a:xfrm>
            <a:off x="6553032" y="4217852"/>
            <a:ext cx="2389067" cy="925737"/>
            <a:chOff x="6917201" y="0"/>
            <a:chExt cx="2227776" cy="863400"/>
          </a:xfrm>
        </p:grpSpPr>
        <p:sp>
          <p:nvSpPr>
            <p:cNvPr id="27" name="Google Shape;27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11"/>
          <p:cNvGrpSpPr/>
          <p:nvPr/>
        </p:nvGrpSpPr>
        <p:grpSpPr>
          <a:xfrm>
            <a:off x="199149" y="4055652"/>
            <a:ext cx="2795413" cy="1083308"/>
            <a:chOff x="6917201" y="0"/>
            <a:chExt cx="2227776" cy="863400"/>
          </a:xfrm>
        </p:grpSpPr>
        <p:sp>
          <p:nvSpPr>
            <p:cNvPr id="31" name="Google Shape;31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11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2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" name="Google Shape;39;p12"/>
          <p:cNvGrpSpPr/>
          <p:nvPr/>
        </p:nvGrpSpPr>
        <p:grpSpPr>
          <a:xfrm>
            <a:off x="5594191" y="3961115"/>
            <a:ext cx="2910144" cy="1182340"/>
            <a:chOff x="6917201" y="0"/>
            <a:chExt cx="2227776" cy="863400"/>
          </a:xfrm>
        </p:grpSpPr>
        <p:sp>
          <p:nvSpPr>
            <p:cNvPr id="40" name="Google Shape;40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3" name="Google Shape;43;p12"/>
          <p:cNvGrpSpPr/>
          <p:nvPr/>
        </p:nvGrpSpPr>
        <p:grpSpPr>
          <a:xfrm>
            <a:off x="199149" y="2"/>
            <a:ext cx="2795413" cy="1083308"/>
            <a:chOff x="6917201" y="0"/>
            <a:chExt cx="2227776" cy="863400"/>
          </a:xfrm>
        </p:grpSpPr>
        <p:sp>
          <p:nvSpPr>
            <p:cNvPr id="44" name="Google Shape;44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12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5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7" name="Google Shape;67;p15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68" name="Google Shape;68;p15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1" name="Google Shape;71;p1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" name="Google Shape;72;p15"/>
          <p:cNvGrpSpPr/>
          <p:nvPr/>
        </p:nvGrpSpPr>
        <p:grpSpPr>
          <a:xfrm>
            <a:off x="34934" y="4522125"/>
            <a:ext cx="1593305" cy="617072"/>
            <a:chOff x="6917201" y="0"/>
            <a:chExt cx="2227776" cy="863400"/>
          </a:xfrm>
        </p:grpSpPr>
        <p:sp>
          <p:nvSpPr>
            <p:cNvPr id="73" name="Google Shape;73;p1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15"/>
          <p:cNvGrpSpPr/>
          <p:nvPr/>
        </p:nvGrpSpPr>
        <p:grpSpPr>
          <a:xfrm>
            <a:off x="5886353" y="1243"/>
            <a:ext cx="3257454" cy="1261514"/>
            <a:chOff x="6917201" y="0"/>
            <a:chExt cx="2227776" cy="863400"/>
          </a:xfrm>
        </p:grpSpPr>
        <p:sp>
          <p:nvSpPr>
            <p:cNvPr id="77" name="Google Shape;77;p1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4" name="Google Shape;84;p16"/>
          <p:cNvGrpSpPr/>
          <p:nvPr/>
        </p:nvGrpSpPr>
        <p:grpSpPr>
          <a:xfrm>
            <a:off x="5959222" y="4119576"/>
            <a:ext cx="2520951" cy="1024165"/>
            <a:chOff x="6917201" y="0"/>
            <a:chExt cx="2227776" cy="863400"/>
          </a:xfrm>
        </p:grpSpPr>
        <p:sp>
          <p:nvSpPr>
            <p:cNvPr id="85" name="Google Shape;85;p1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6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6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" name="Google Shape;88;p16"/>
          <p:cNvGrpSpPr/>
          <p:nvPr/>
        </p:nvGrpSpPr>
        <p:grpSpPr>
          <a:xfrm>
            <a:off x="199149" y="2"/>
            <a:ext cx="2795413" cy="1083308"/>
            <a:chOff x="6917201" y="0"/>
            <a:chExt cx="2227776" cy="863400"/>
          </a:xfrm>
        </p:grpSpPr>
        <p:sp>
          <p:nvSpPr>
            <p:cNvPr id="89" name="Google Shape;89;p1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6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16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2" name="Google Shape;92;p16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3" name="Google Shape;93;p16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4" name="Google Shape;94;p1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7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0" name="Google Shape;100;p1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6" name="Google Shape;106;p1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2" name="Google Shape;112;p19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3" name="Google Shape;113;p1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9" name="Google Shape;119;p2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0" name="Google Shape;120;p2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2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"/>
          <p:cNvSpPr txBox="1"/>
          <p:nvPr/>
        </p:nvSpPr>
        <p:spPr>
          <a:xfrm>
            <a:off x="929050" y="2038625"/>
            <a:ext cx="82194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Месечни билтен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Вртић “Голуб мира”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"/>
          <p:cNvSpPr txBox="1"/>
          <p:nvPr/>
        </p:nvSpPr>
        <p:spPr>
          <a:xfrm>
            <a:off x="1963351" y="4537446"/>
            <a:ext cx="91440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Март 2025.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3336" y="764575"/>
            <a:ext cx="5030500" cy="377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/>
          </a:p>
        </p:txBody>
      </p:sp>
      <p:pic>
        <p:nvPicPr>
          <p:cNvPr id="136" name="Google Shape;13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724" y="802687"/>
            <a:ext cx="7862552" cy="3538132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"/>
          <p:cNvSpPr txBox="1"/>
          <p:nvPr/>
        </p:nvSpPr>
        <p:spPr>
          <a:xfrm flipH="1">
            <a:off x="640727" y="4508718"/>
            <a:ext cx="91440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Team building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2941" y="1922830"/>
            <a:ext cx="3686100" cy="2766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92692" y="553575"/>
            <a:ext cx="3102075" cy="4136124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3"/>
          <p:cNvSpPr txBox="1"/>
          <p:nvPr/>
        </p:nvSpPr>
        <p:spPr>
          <a:xfrm>
            <a:off x="402952" y="830420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Излет</a:t>
            </a:r>
            <a:endParaRPr sz="18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Рибарска Бања</a:t>
            </a:r>
            <a:endParaRPr sz="18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60324" y="1752224"/>
            <a:ext cx="3925323" cy="294399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4"/>
          <p:cNvSpPr txBox="1"/>
          <p:nvPr/>
        </p:nvSpPr>
        <p:spPr>
          <a:xfrm>
            <a:off x="4577" y="2038636"/>
            <a:ext cx="91440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7426" y="419012"/>
            <a:ext cx="3925330" cy="294400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4"/>
          <p:cNvSpPr txBox="1"/>
          <p:nvPr/>
        </p:nvSpPr>
        <p:spPr>
          <a:xfrm>
            <a:off x="307425" y="4107625"/>
            <a:ext cx="91440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Излет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Рибарска Бања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825" y="1031100"/>
            <a:ext cx="4912176" cy="3684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33179" y="428313"/>
            <a:ext cx="3215175" cy="4286876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5"/>
          <p:cNvSpPr txBox="1"/>
          <p:nvPr/>
        </p:nvSpPr>
        <p:spPr>
          <a:xfrm>
            <a:off x="536827" y="428336"/>
            <a:ext cx="91440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Трка осмеха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Полумаратон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5497" y="350625"/>
            <a:ext cx="2505423" cy="4442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6"/>
          <p:cNvSpPr txBox="1"/>
          <p:nvPr/>
        </p:nvSpPr>
        <p:spPr>
          <a:xfrm>
            <a:off x="4572000" y="2375719"/>
            <a:ext cx="91440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ИТ опрема доступна за употребу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787552" cy="2840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38800" y="152400"/>
            <a:ext cx="2790825" cy="3721076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7"/>
          <p:cNvSpPr txBox="1"/>
          <p:nvPr/>
        </p:nvSpPr>
        <p:spPr>
          <a:xfrm rot="822" flipH="1">
            <a:off x="356975" y="3776420"/>
            <a:ext cx="8782500" cy="7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Светски дан рециклаже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Стара играчка је некоме нова 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Учешће  све деце, родитеља и васпитача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7878" y="485750"/>
            <a:ext cx="3129000" cy="41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8"/>
          <p:cNvSpPr txBox="1"/>
          <p:nvPr/>
        </p:nvSpPr>
        <p:spPr>
          <a:xfrm>
            <a:off x="4572000" y="2038625"/>
            <a:ext cx="45675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Приказ приручника у циљу промовисања важности саобраћајног васпитања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Маја Милосављевић, Јасмина Тодоровић и Милена Марисављевић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62418" y="480550"/>
            <a:ext cx="5576552" cy="4182402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9"/>
          <p:cNvSpPr txBox="1"/>
          <p:nvPr/>
        </p:nvSpPr>
        <p:spPr>
          <a:xfrm>
            <a:off x="-4576" y="2038636"/>
            <a:ext cx="91440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Клуб љубитеља науке и уметности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g5502514d32292753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5874" y="333808"/>
            <a:ext cx="5132248" cy="38491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g5502514d32292753_2"/>
          <p:cNvSpPr txBox="1"/>
          <p:nvPr/>
        </p:nvSpPr>
        <p:spPr>
          <a:xfrm>
            <a:off x="258100" y="2176350"/>
            <a:ext cx="8506200" cy="11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Заједница учења 1.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Голуб мира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Бисери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Колибри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Владо Јурић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PresentationFormat>On-screen Show (16:9)</PresentationFormat>
  <Paragraphs>23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Nunito</vt:lpstr>
      <vt:lpstr>Shift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2025-05-05T08:49:51Z</dcterms:modified>
</cp:coreProperties>
</file>