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tadata" ContentType="application/binary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5143500" type="screen16x9"/>
  <p:notesSz cx="6858000" cy="9144000"/>
  <p:embeddedFontLst>
    <p:embeddedFont>
      <p:font typeface="Lato" charset="0"/>
      <p:regular r:id="rId7"/>
      <p:bold r:id="rId8"/>
      <p:italic r:id="rId9"/>
      <p:boldItalic r:id="rId10"/>
    </p:embeddedFont>
    <p:embeddedFont>
      <p:font typeface="Raleway" charset="0"/>
      <p:regular r:id="rId11"/>
      <p:bold r:id="rId12"/>
      <p:italic r:id="rId13"/>
      <p:boldItalic r:id="rId1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8" roundtripDataSignature="AMtx7mgW3akQTO+rN/lpfJ+8MpSQ1Oj04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-1050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customschemas.google.com/relationships/presentationmetadata" Target="meta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2" Type="http://schemas.openxmlformats.org/officeDocument/2006/relationships/slide" Target="slides/slide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0" Type="http://schemas.openxmlformats.org/officeDocument/2006/relationships/font" Target="fonts/font4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0" name="Google Shape;70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78" name="Google Shape;7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87" name="Google Shape;87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93" name="Google Shape;93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6"/>
          <p:cNvSpPr/>
          <p:nvPr/>
        </p:nvSpPr>
        <p:spPr>
          <a:xfrm>
            <a:off x="4572000" y="125"/>
            <a:ext cx="4572000" cy="5143500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cxnSp>
        <p:nvCxnSpPr>
          <p:cNvPr id="11" name="Google Shape;11;p6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12" name="Google Shape;12;p6"/>
          <p:cNvSpPr txBox="1">
            <a:spLocks noGrp="1"/>
          </p:cNvSpPr>
          <p:nvPr>
            <p:ph type="title"/>
          </p:nvPr>
        </p:nvSpPr>
        <p:spPr>
          <a:xfrm>
            <a:off x="265500" y="1397350"/>
            <a:ext cx="4045200" cy="131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6"/>
          <p:cNvSpPr txBox="1">
            <a:spLocks noGrp="1"/>
          </p:cNvSpPr>
          <p:nvPr>
            <p:ph type="subTitle" idx="1"/>
          </p:nvPr>
        </p:nvSpPr>
        <p:spPr>
          <a:xfrm>
            <a:off x="265500" y="2735371"/>
            <a:ext cx="4045200" cy="13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14" name="Google Shape;14;p6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5" name="Google Shape;15;p6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dk1"/>
        </a:solidFill>
        <a:effectLst/>
      </p:bgPr>
    </p:bg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Google Shape;17;p7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8" name="Google Shape;18;p7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19" name="Google Shape;19;p7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0" name="Google Shape;20;p7"/>
          <p:cNvSpPr txBox="1">
            <a:spLocks noGrp="1"/>
          </p:cNvSpPr>
          <p:nvPr>
            <p:ph type="ctrTitle"/>
          </p:nvPr>
        </p:nvSpPr>
        <p:spPr>
          <a:xfrm>
            <a:off x="2371725" y="630225"/>
            <a:ext cx="6331500" cy="154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1" name="Google Shape;21;p7"/>
          <p:cNvSpPr txBox="1">
            <a:spLocks noGrp="1"/>
          </p:cNvSpPr>
          <p:nvPr>
            <p:ph type="subTitle" idx="1"/>
          </p:nvPr>
        </p:nvSpPr>
        <p:spPr>
          <a:xfrm>
            <a:off x="2390267" y="3238450"/>
            <a:ext cx="6331500" cy="124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2" name="Google Shape;22;p7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lt2"/>
        </a:solidFill>
        <a:effectLst/>
      </p:bgPr>
    </p:bg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Google Shape;24;p8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5" name="Google Shape;25;p8"/>
          <p:cNvSpPr txBox="1">
            <a:spLocks noGrp="1"/>
          </p:cNvSpPr>
          <p:nvPr>
            <p:ph type="title"/>
          </p:nvPr>
        </p:nvSpPr>
        <p:spPr>
          <a:xfrm>
            <a:off x="283103" y="712141"/>
            <a:ext cx="6244200" cy="383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8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dk1"/>
        </a:solidFill>
        <a:effectLst/>
      </p:bgPr>
    </p:bg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Google Shape;28;p9"/>
          <p:cNvCxnSpPr/>
          <p:nvPr/>
        </p:nvCxnSpPr>
        <p:spPr>
          <a:xfrm>
            <a:off x="425200" y="415650"/>
            <a:ext cx="8296800" cy="0"/>
          </a:xfrm>
          <a:prstGeom prst="straightConnector1">
            <a:avLst/>
          </a:prstGeom>
          <a:noFill/>
          <a:ln w="381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9" name="Google Shape;29;p9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0" name="Google Shape;30;p9"/>
          <p:cNvSpPr txBox="1">
            <a:spLocks noGrp="1"/>
          </p:cNvSpPr>
          <p:nvPr>
            <p:ph type="title"/>
          </p:nvPr>
        </p:nvSpPr>
        <p:spPr>
          <a:xfrm>
            <a:off x="406425" y="1806825"/>
            <a:ext cx="8296800" cy="154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None/>
              <a:defRPr sz="4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1" name="Google Shape;31;p9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lt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Google Shape;33;p10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4" name="Google Shape;34;p10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35" name="Google Shape;35;p10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6" name="Google Shape;36;p10"/>
          <p:cNvSpPr txBox="1">
            <a:spLocks noGrp="1"/>
          </p:cNvSpPr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body" idx="1"/>
          </p:nvPr>
        </p:nvSpPr>
        <p:spPr>
          <a:xfrm>
            <a:off x="2410112" y="1595776"/>
            <a:ext cx="6321600" cy="300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Google Shape;40;p11"/>
          <p:cNvCxnSpPr/>
          <p:nvPr/>
        </p:nvCxnSpPr>
        <p:spPr>
          <a:xfrm>
            <a:off x="2477724" y="415650"/>
            <a:ext cx="6244200" cy="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1" name="Google Shape;41;p11"/>
          <p:cNvCxnSpPr/>
          <p:nvPr/>
        </p:nvCxnSpPr>
        <p:spPr>
          <a:xfrm>
            <a:off x="2477724" y="4740000"/>
            <a:ext cx="62442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42" name="Google Shape;42;p11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43" name="Google Shape;43;p11"/>
          <p:cNvSpPr txBox="1">
            <a:spLocks noGrp="1"/>
          </p:cNvSpPr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body" idx="1"/>
          </p:nvPr>
        </p:nvSpPr>
        <p:spPr>
          <a:xfrm>
            <a:off x="2400303" y="1602675"/>
            <a:ext cx="3071400" cy="300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5" name="Google Shape;45;p11"/>
          <p:cNvSpPr txBox="1">
            <a:spLocks noGrp="1"/>
          </p:cNvSpPr>
          <p:nvPr>
            <p:ph type="body" idx="2"/>
          </p:nvPr>
        </p:nvSpPr>
        <p:spPr>
          <a:xfrm>
            <a:off x="5650572" y="1602675"/>
            <a:ext cx="3071400" cy="300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46" name="Google Shape;46;p11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>
            <a:spLocks noGrp="1"/>
          </p:cNvSpPr>
          <p:nvPr>
            <p:ph type="title"/>
          </p:nvPr>
        </p:nvSpPr>
        <p:spPr>
          <a:xfrm>
            <a:off x="303300" y="411575"/>
            <a:ext cx="8520600" cy="63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1" name="Google Shape;51;p13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319500" y="936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319500" y="1846804"/>
            <a:ext cx="2808000" cy="280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6" name="Google Shape;56;p14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57" name="Google Shape;57;p14"/>
          <p:cNvCxnSpPr/>
          <p:nvPr/>
        </p:nvCxnSpPr>
        <p:spPr>
          <a:xfrm>
            <a:off x="425198" y="415650"/>
            <a:ext cx="1833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58" name="Google Shape;58;p14"/>
          <p:cNvSpPr txBox="1">
            <a:spLocks noGrp="1"/>
          </p:cNvSpPr>
          <p:nvPr>
            <p:ph type="body" idx="1"/>
          </p:nvPr>
        </p:nvSpPr>
        <p:spPr>
          <a:xfrm>
            <a:off x="328017" y="4226025"/>
            <a:ext cx="83886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1" name="Google Shape;61;p15"/>
          <p:cNvCxnSpPr/>
          <p:nvPr/>
        </p:nvCxnSpPr>
        <p:spPr>
          <a:xfrm>
            <a:off x="425200" y="4740000"/>
            <a:ext cx="8296800" cy="0"/>
          </a:xfrm>
          <a:prstGeom prst="straightConnector1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2" name="Google Shape;62;p15"/>
          <p:cNvCxnSpPr/>
          <p:nvPr/>
        </p:nvCxnSpPr>
        <p:spPr>
          <a:xfrm>
            <a:off x="425200" y="415650"/>
            <a:ext cx="8296800" cy="0"/>
          </a:xfrm>
          <a:prstGeom prst="straightConnector1">
            <a:avLst/>
          </a:prstGeom>
          <a:noFill/>
          <a:ln w="3810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3" name="Google Shape;63;p15"/>
          <p:cNvSpPr txBox="1">
            <a:spLocks noGrp="1"/>
          </p:cNvSpPr>
          <p:nvPr>
            <p:ph type="title" hasCustomPrompt="1"/>
          </p:nvPr>
        </p:nvSpPr>
        <p:spPr>
          <a:xfrm>
            <a:off x="853950" y="1304850"/>
            <a:ext cx="7436100" cy="153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600"/>
              <a:buFont typeface="Lato"/>
              <a:buNone/>
              <a:defRPr sz="9600">
                <a:solidFill>
                  <a:schemeClr val="dk1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5"/>
          <p:cNvSpPr txBox="1">
            <a:spLocks noGrp="1"/>
          </p:cNvSpPr>
          <p:nvPr>
            <p:ph type="body" idx="1"/>
          </p:nvPr>
        </p:nvSpPr>
        <p:spPr>
          <a:xfrm>
            <a:off x="853950" y="2919450"/>
            <a:ext cx="7436100" cy="10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6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wiss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"/>
          <p:cNvSpPr txBox="1">
            <a:spLocks noGrp="1"/>
          </p:cNvSpPr>
          <p:nvPr>
            <p:ph type="title"/>
          </p:nvPr>
        </p:nvSpPr>
        <p:spPr>
          <a:xfrm>
            <a:off x="2400250" y="575950"/>
            <a:ext cx="6321600" cy="63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Raleway"/>
              <a:buNone/>
              <a:defRPr sz="3000" b="1" i="0" u="none" strike="noStrike" cap="none">
                <a:solidFill>
                  <a:schemeClr val="dk2"/>
                </a:solidFill>
                <a:latin typeface="Raleway"/>
                <a:ea typeface="Raleway"/>
                <a:cs typeface="Raleway"/>
                <a:sym typeface="Raleway"/>
              </a:defRPr>
            </a:lvl9pPr>
          </a:lstStyle>
          <a:p>
            <a:endParaRPr/>
          </a:p>
        </p:txBody>
      </p:sp>
      <p:sp>
        <p:nvSpPr>
          <p:cNvPr id="7" name="Google Shape;7;p5"/>
          <p:cNvSpPr txBox="1">
            <a:spLocks noGrp="1"/>
          </p:cNvSpPr>
          <p:nvPr>
            <p:ph type="body" idx="1"/>
          </p:nvPr>
        </p:nvSpPr>
        <p:spPr>
          <a:xfrm>
            <a:off x="2410112" y="1595776"/>
            <a:ext cx="6321600" cy="300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marR="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Lato"/>
              <a:buChar char="●"/>
              <a:defRPr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914400" marR="0" lvl="1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1371600" marR="0" lvl="2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 sz="14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1828800" marR="0" lvl="3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 sz="14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2286000" marR="0" lvl="4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2743200" marR="0" lvl="5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 sz="14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3200400" marR="0" lvl="6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●"/>
              <a:defRPr sz="14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3657600" marR="0" lvl="7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○"/>
              <a:defRPr sz="14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4114800" marR="0" lvl="8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Lato"/>
              <a:buChar char="■"/>
              <a:defRPr sz="14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endParaRPr/>
          </a:p>
        </p:txBody>
      </p:sp>
      <p:sp>
        <p:nvSpPr>
          <p:cNvPr id="8" name="Google Shape;8;p5"/>
          <p:cNvSpPr txBox="1">
            <a:spLocks noGrp="1"/>
          </p:cNvSpPr>
          <p:nvPr>
            <p:ph type="sldNum" idx="12"/>
          </p:nvPr>
        </p:nvSpPr>
        <p:spPr>
          <a:xfrm>
            <a:off x="8497999" y="4688759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"/>
          <p:cNvSpPr txBox="1"/>
          <p:nvPr/>
        </p:nvSpPr>
        <p:spPr>
          <a:xfrm>
            <a:off x="878700" y="2038625"/>
            <a:ext cx="8260800" cy="55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" sz="24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Месечни билтен</a:t>
            </a:r>
            <a:endParaRPr sz="24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3" name="Google Shape;73;p1"/>
          <p:cNvSpPr txBox="1"/>
          <p:nvPr/>
        </p:nvSpPr>
        <p:spPr>
          <a:xfrm>
            <a:off x="0" y="290902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Вртић “Владо Јурић”</a:t>
            </a: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74" name="Google Shape;74;p1"/>
          <p:cNvSpPr txBox="1"/>
          <p:nvPr/>
        </p:nvSpPr>
        <p:spPr>
          <a:xfrm>
            <a:off x="0" y="4268383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Фебруар 2025.</a:t>
            </a: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75" name="Google Shape;75;p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63137" y="957974"/>
            <a:ext cx="4142880" cy="31071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4"/>
          <p:cNvSpPr/>
          <p:nvPr/>
        </p:nvSpPr>
        <p:spPr>
          <a:xfrm>
            <a:off x="343709" y="672300"/>
            <a:ext cx="3652200" cy="3798900"/>
          </a:xfrm>
          <a:prstGeom prst="roundRect">
            <a:avLst>
              <a:gd name="adj" fmla="val 16667"/>
            </a:avLst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81" name="Google Shape;81;p4"/>
          <p:cNvSpPr/>
          <p:nvPr/>
        </p:nvSpPr>
        <p:spPr>
          <a:xfrm>
            <a:off x="4924397" y="557992"/>
            <a:ext cx="4027500" cy="40275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82" name="Google Shape;82;p4"/>
          <p:cNvSpPr txBox="1"/>
          <p:nvPr/>
        </p:nvSpPr>
        <p:spPr>
          <a:xfrm>
            <a:off x="617838" y="208511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Тура кроз вртић “ Бисери”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sp>
        <p:nvSpPr>
          <p:cNvPr id="83" name="Google Shape;83;p4"/>
          <p:cNvSpPr txBox="1"/>
          <p:nvPr/>
        </p:nvSpPr>
        <p:spPr>
          <a:xfrm>
            <a:off x="343702" y="4585511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Заједничка размена искустава 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84" name="Google Shape;84;p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50490" y="1161296"/>
            <a:ext cx="4027500" cy="293521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20075" y="606800"/>
            <a:ext cx="5239879" cy="3929903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3"/>
          <p:cNvSpPr txBox="1"/>
          <p:nvPr/>
        </p:nvSpPr>
        <p:spPr>
          <a:xfrm>
            <a:off x="-4576" y="2038636"/>
            <a:ext cx="9144000" cy="157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Хоризонтална размена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Тим за самовредновање, 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главни васпитачи и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стручни сарадници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Вртић “ Лабуд”</a:t>
            </a:r>
            <a:endParaRPr sz="1800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Google Shape;95;p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400" y="536832"/>
            <a:ext cx="4419600" cy="3314694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2"/>
          <p:cNvSpPr txBox="1"/>
          <p:nvPr/>
        </p:nvSpPr>
        <p:spPr>
          <a:xfrm>
            <a:off x="-4576" y="2038636"/>
            <a:ext cx="9144000" cy="463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  <p:pic>
        <p:nvPicPr>
          <p:cNvPr id="97" name="Google Shape;97;p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456652" y="2324626"/>
            <a:ext cx="3138560" cy="2336266"/>
          </a:xfrm>
          <a:prstGeom prst="rect">
            <a:avLst/>
          </a:prstGeom>
          <a:noFill/>
          <a:ln>
            <a:noFill/>
          </a:ln>
        </p:spPr>
      </p:pic>
      <p:sp>
        <p:nvSpPr>
          <p:cNvPr id="98" name="Google Shape;98;p2"/>
          <p:cNvSpPr txBox="1"/>
          <p:nvPr/>
        </p:nvSpPr>
        <p:spPr>
          <a:xfrm>
            <a:off x="4719825" y="976051"/>
            <a:ext cx="4419600" cy="102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Тура кроз вртић “Бисери”</a:t>
            </a: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Заједница учења </a:t>
            </a: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" sz="1800" b="0" i="0" u="none" strike="noStrike" cap="none">
                <a:solidFill>
                  <a:schemeClr val="dk2"/>
                </a:solidFill>
                <a:latin typeface="Lato"/>
                <a:ea typeface="Lato"/>
                <a:cs typeface="Lato"/>
                <a:sym typeface="Lato"/>
              </a:rPr>
              <a:t>Медицинске сестре васпитачи</a:t>
            </a:r>
            <a:endParaRPr sz="1800" b="0" i="0" u="none" strike="noStrike" cap="none">
              <a:solidFill>
                <a:schemeClr val="dk2"/>
              </a:solidFill>
              <a:latin typeface="Lato"/>
              <a:ea typeface="Lato"/>
              <a:cs typeface="Lato"/>
              <a:sym typeface="Lat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wiss">
  <a:themeElements>
    <a:clrScheme name="Swiss">
      <a:dk1>
        <a:srgbClr val="F46524"/>
      </a:dk1>
      <a:lt1>
        <a:srgbClr val="FFFFFF"/>
      </a:lt1>
      <a:dk2>
        <a:srgbClr val="000000"/>
      </a:dk2>
      <a:lt2>
        <a:srgbClr val="757575"/>
      </a:lt2>
      <a:accent1>
        <a:srgbClr val="01579B"/>
      </a:accent1>
      <a:accent2>
        <a:srgbClr val="27C7BD"/>
      </a:accent2>
      <a:accent3>
        <a:srgbClr val="0099E8"/>
      </a:accent3>
      <a:accent4>
        <a:srgbClr val="51B9A3"/>
      </a:accent4>
      <a:accent5>
        <a:srgbClr val="FB8C00"/>
      </a:accent5>
      <a:accent6>
        <a:srgbClr val="FFAE88"/>
      </a:accent6>
      <a:hlink>
        <a:srgbClr val="0277BD"/>
      </a:hlink>
      <a:folHlink>
        <a:srgbClr val="0277BD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45</Words>
  <PresentationFormat>On-screen Show (16:9)</PresentationFormat>
  <Paragraphs>13</Paragraphs>
  <Slides>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Lato</vt:lpstr>
      <vt:lpstr>Raleway</vt:lpstr>
      <vt:lpstr>Swiss</vt:lpstr>
      <vt:lpstr>Slide 1</vt:lpstr>
      <vt:lpstr>Slide 2</vt:lpstr>
      <vt:lpstr>Slide 3</vt:lpstr>
      <vt:lpstr>Slide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Sistem Administrator Steva</dc:creator>
  <cp:lastModifiedBy>ASUS</cp:lastModifiedBy>
  <cp:revision>1</cp:revision>
  <dcterms:modified xsi:type="dcterms:W3CDTF">2025-05-05T08:54:08Z</dcterms:modified>
</cp:coreProperties>
</file>