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metadata" ContentType="application/binary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6858000" cy="9144000"/>
  <p:embeddedFontLst>
    <p:embeddedFont>
      <p:font typeface="Calibri" pitchFamily="34" charset="0"/>
      <p:regular r:id="rId13"/>
      <p:bold r:id="rId14"/>
      <p:italic r:id="rId15"/>
      <p:boldItalic r:id="rId16"/>
    </p:embeddedFont>
    <p:embeddedFont>
      <p:font typeface="Nunito" charset="0"/>
      <p:regular r:id="rId17"/>
      <p:bold r:id="rId18"/>
      <p:italic r:id="rId19"/>
      <p:boldItalic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1" roundtripDataSignature="AMtx7mioadYNSWF57kVZPkX00G8/3SZ6t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50" d="100"/>
          <a:sy n="50" d="100"/>
        </p:scale>
        <p:origin x="-1050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customschemas.google.com/relationships/presentationmetadata" Target="meta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4" name="Google Shape;134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1" name="Google Shape;141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8" name="Google Shape;14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4" name="Google Shape;154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273a220f3a07b2e3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Google Shape;160;g273a220f3a07b2e3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273a220f3a07b2e3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273a220f3a07b2e3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273a220f3a07b2e3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" name="Google Shape;172;g273a220f3a07b2e3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273a220f3a07b2e3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" name="Google Shape;178;g273a220f3a07b2e3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273a220f3a07b2e3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" name="Google Shape;184;g273a220f3a07b2e3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7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7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4" name="Google Shape;14;p7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15" name="Google Shape;15;p7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" name="Google Shape;16;p7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" name="Google Shape;17;p7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8" name="Google Shape;18;p7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19" name="Google Shape;19;p7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" name="Google Shape;20;p7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" name="Google Shape;21;p7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2" name="Google Shape;22;p7"/>
          <p:cNvGrpSpPr/>
          <p:nvPr/>
        </p:nvGrpSpPr>
        <p:grpSpPr>
          <a:xfrm>
            <a:off x="7057468" y="5088"/>
            <a:ext cx="1851281" cy="752108"/>
            <a:chOff x="6917201" y="0"/>
            <a:chExt cx="2227776" cy="863400"/>
          </a:xfrm>
        </p:grpSpPr>
        <p:sp>
          <p:nvSpPr>
            <p:cNvPr id="23" name="Google Shape;23;p7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7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7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;p7"/>
          <p:cNvGrpSpPr/>
          <p:nvPr/>
        </p:nvGrpSpPr>
        <p:grpSpPr>
          <a:xfrm>
            <a:off x="6553032" y="4217852"/>
            <a:ext cx="2389067" cy="925737"/>
            <a:chOff x="6917201" y="0"/>
            <a:chExt cx="2227776" cy="863400"/>
          </a:xfrm>
        </p:grpSpPr>
        <p:sp>
          <p:nvSpPr>
            <p:cNvPr id="27" name="Google Shape;27;p7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7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7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7"/>
          <p:cNvGrpSpPr/>
          <p:nvPr/>
        </p:nvGrpSpPr>
        <p:grpSpPr>
          <a:xfrm>
            <a:off x="199149" y="4055652"/>
            <a:ext cx="2795413" cy="1083308"/>
            <a:chOff x="6917201" y="0"/>
            <a:chExt cx="2227776" cy="863400"/>
          </a:xfrm>
        </p:grpSpPr>
        <p:sp>
          <p:nvSpPr>
            <p:cNvPr id="31" name="Google Shape;31;p7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7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7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4" name="Google Shape;34;p7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8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9" name="Google Shape;39;p8"/>
          <p:cNvGrpSpPr/>
          <p:nvPr/>
        </p:nvGrpSpPr>
        <p:grpSpPr>
          <a:xfrm>
            <a:off x="5594191" y="3961115"/>
            <a:ext cx="2910144" cy="1182340"/>
            <a:chOff x="6917201" y="0"/>
            <a:chExt cx="2227776" cy="863400"/>
          </a:xfrm>
        </p:grpSpPr>
        <p:sp>
          <p:nvSpPr>
            <p:cNvPr id="40" name="Google Shape;40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" name="Google Shape;42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3" name="Google Shape;43;p8"/>
          <p:cNvGrpSpPr/>
          <p:nvPr/>
        </p:nvGrpSpPr>
        <p:grpSpPr>
          <a:xfrm>
            <a:off x="199149" y="2"/>
            <a:ext cx="2795413" cy="1083308"/>
            <a:chOff x="6917201" y="0"/>
            <a:chExt cx="2227776" cy="863400"/>
          </a:xfrm>
        </p:grpSpPr>
        <p:sp>
          <p:nvSpPr>
            <p:cNvPr id="44" name="Google Shape;44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" name="Google Shape;45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" name="Google Shape;46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7" name="Google Shape;47;p8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9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" name="Google Shape;51;p9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" name="Google Shape;52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" name="Google Shape;53;p9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" name="Google Shape;58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1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1" name="Google Shape;61;p10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2" name="Google Shape;62;p10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1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11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67" name="Google Shape;67;p11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68" name="Google Shape;68;p11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" name="Google Shape;69;p11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" name="Google Shape;70;p11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71" name="Google Shape;71;p11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2" name="Google Shape;72;p11"/>
          <p:cNvGrpSpPr/>
          <p:nvPr/>
        </p:nvGrpSpPr>
        <p:grpSpPr>
          <a:xfrm>
            <a:off x="34934" y="4522125"/>
            <a:ext cx="1593305" cy="617072"/>
            <a:chOff x="6917201" y="0"/>
            <a:chExt cx="2227776" cy="863400"/>
          </a:xfrm>
        </p:grpSpPr>
        <p:sp>
          <p:nvSpPr>
            <p:cNvPr id="73" name="Google Shape;73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" name="Google Shape;74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" name="Google Shape;75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6" name="Google Shape;76;p11"/>
          <p:cNvGrpSpPr/>
          <p:nvPr/>
        </p:nvGrpSpPr>
        <p:grpSpPr>
          <a:xfrm>
            <a:off x="5886353" y="1243"/>
            <a:ext cx="3257454" cy="1261514"/>
            <a:chOff x="6917201" y="0"/>
            <a:chExt cx="2227776" cy="863400"/>
          </a:xfrm>
        </p:grpSpPr>
        <p:sp>
          <p:nvSpPr>
            <p:cNvPr id="77" name="Google Shape;77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" name="Google Shape;78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" name="Google Shape;79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0" name="Google Shape;80;p11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81" name="Google Shape;81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2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4" name="Google Shape;84;p12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" name="Google Shape;85;p12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12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87" name="Google Shape;87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3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13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91;p1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" name="Google Shape;92;p1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93" name="Google Shape;93;p13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4" name="Google Shape;94;p1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4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4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14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14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1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5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5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5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5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6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1" name="Google Shape;111;p16"/>
          <p:cNvGrpSpPr/>
          <p:nvPr/>
        </p:nvGrpSpPr>
        <p:grpSpPr>
          <a:xfrm>
            <a:off x="5959222" y="4119576"/>
            <a:ext cx="2520951" cy="1024165"/>
            <a:chOff x="6917201" y="0"/>
            <a:chExt cx="2227776" cy="863400"/>
          </a:xfrm>
        </p:grpSpPr>
        <p:sp>
          <p:nvSpPr>
            <p:cNvPr id="112" name="Google Shape;112;p16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6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6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16"/>
          <p:cNvGrpSpPr/>
          <p:nvPr/>
        </p:nvGrpSpPr>
        <p:grpSpPr>
          <a:xfrm>
            <a:off x="199149" y="2"/>
            <a:ext cx="2795413" cy="1083308"/>
            <a:chOff x="6917201" y="0"/>
            <a:chExt cx="2227776" cy="863400"/>
          </a:xfrm>
        </p:grpSpPr>
        <p:sp>
          <p:nvSpPr>
            <p:cNvPr id="116" name="Google Shape;116;p16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6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6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16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6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"/>
          <p:cNvSpPr txBox="1"/>
          <p:nvPr/>
        </p:nvSpPr>
        <p:spPr>
          <a:xfrm>
            <a:off x="1345525" y="2004549"/>
            <a:ext cx="7803000" cy="39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" sz="1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Месечни билтен</a:t>
            </a:r>
            <a:endParaRPr sz="1400" b="0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1"/>
          <p:cNvSpPr txBox="1"/>
          <p:nvPr/>
        </p:nvSpPr>
        <p:spPr>
          <a:xfrm>
            <a:off x="4577" y="2038636"/>
            <a:ext cx="9144000" cy="3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endParaRPr sz="1300" b="0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1"/>
          <p:cNvSpPr txBox="1"/>
          <p:nvPr/>
        </p:nvSpPr>
        <p:spPr>
          <a:xfrm rot="1200">
            <a:off x="2274672" y="4494611"/>
            <a:ext cx="6873900" cy="3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"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Фебруар, 2025.</a:t>
            </a:r>
            <a:endParaRPr sz="1300" b="0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1"/>
          <p:cNvSpPr txBox="1"/>
          <p:nvPr/>
        </p:nvSpPr>
        <p:spPr>
          <a:xfrm>
            <a:off x="3412523" y="413851"/>
            <a:ext cx="6253200" cy="3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"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Вртић “Голуб мира”</a:t>
            </a:r>
            <a:endParaRPr sz="1300" b="0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Google Shape;136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26448" y="298850"/>
            <a:ext cx="5154448" cy="3865824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2"/>
          <p:cNvSpPr txBox="1"/>
          <p:nvPr/>
        </p:nvSpPr>
        <p:spPr>
          <a:xfrm flipH="1">
            <a:off x="1026375" y="4076974"/>
            <a:ext cx="8122200" cy="58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" sz="1300" b="0" i="0" u="none" strike="noStrike" cap="none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Стоматолошка служба</a:t>
            </a:r>
            <a:endParaRPr sz="1300" b="0" i="0" u="none" strike="noStrike" cap="none">
              <a:solidFill>
                <a:schemeClr val="accent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" sz="1300" b="0" i="0" u="none" strike="noStrike" cap="none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Јованка Антић, , дечји стоматолог</a:t>
            </a:r>
            <a:endParaRPr sz="1300" b="0" i="0" u="none" strike="noStrike" cap="none">
              <a:solidFill>
                <a:schemeClr val="accent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2"/>
          <p:cNvSpPr txBox="1"/>
          <p:nvPr/>
        </p:nvSpPr>
        <p:spPr>
          <a:xfrm rot="-1914440">
            <a:off x="5073112" y="3455277"/>
            <a:ext cx="4292711" cy="3867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"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Сарадња са локалном заједицом</a:t>
            </a:r>
            <a:endParaRPr sz="1300" b="0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74825" y="428325"/>
            <a:ext cx="4927599" cy="4196649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3"/>
          <p:cNvSpPr txBox="1"/>
          <p:nvPr/>
        </p:nvSpPr>
        <p:spPr>
          <a:xfrm>
            <a:off x="5956800" y="2038625"/>
            <a:ext cx="2628900" cy="9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Посета Јована и Јане Ђорђевић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у оквиру пројекта у Старијој група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3"/>
          <p:cNvSpPr txBox="1"/>
          <p:nvPr/>
        </p:nvSpPr>
        <p:spPr>
          <a:xfrm flipH="1">
            <a:off x="5956799" y="3223263"/>
            <a:ext cx="3182700" cy="3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Музика је…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Google Shape;150;p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12508" y="519925"/>
            <a:ext cx="4126700" cy="4103651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4"/>
          <p:cNvSpPr txBox="1"/>
          <p:nvPr/>
        </p:nvSpPr>
        <p:spPr>
          <a:xfrm>
            <a:off x="842100" y="2038621"/>
            <a:ext cx="8297400" cy="7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Породица Југовић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донирала 100 расада ружа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за уређење дворишта вртића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5"/>
          <p:cNvSpPr txBox="1"/>
          <p:nvPr/>
        </p:nvSpPr>
        <p:spPr>
          <a:xfrm>
            <a:off x="585800" y="2242524"/>
            <a:ext cx="8553600" cy="15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Породице</a:t>
            </a:r>
            <a:endParaRPr sz="1300">
              <a:solidFill>
                <a:schemeClr val="accent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Тодоровић</a:t>
            </a:r>
            <a:endParaRPr sz="1300">
              <a:solidFill>
                <a:schemeClr val="accent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Алексић</a:t>
            </a:r>
            <a:endParaRPr sz="1300">
              <a:solidFill>
                <a:schemeClr val="accent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Весић/Поповић</a:t>
            </a:r>
            <a:endParaRPr sz="1300">
              <a:solidFill>
                <a:schemeClr val="accent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solidFill>
                <a:schemeClr val="accent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Обогаћене за по још једног члана. </a:t>
            </a:r>
            <a:endParaRPr sz="1300">
              <a:solidFill>
                <a:schemeClr val="accent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Велика радост и за наш колектив, три дечака три јунака. </a:t>
            </a:r>
            <a:endParaRPr sz="1300">
              <a:solidFill>
                <a:schemeClr val="accent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7" name="Google Shape;157;p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78168" y="1420327"/>
            <a:ext cx="3243425" cy="3243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Google Shape;162;g273a220f3a07b2e3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152400"/>
            <a:ext cx="3629025" cy="4838700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g273a220f3a07b2e3_0"/>
          <p:cNvSpPr txBox="1"/>
          <p:nvPr/>
        </p:nvSpPr>
        <p:spPr>
          <a:xfrm>
            <a:off x="951925" y="2038621"/>
            <a:ext cx="8196600" cy="9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Зима, зима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е,па, шта је?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Свака прилика је прилика за учење!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Google Shape;168;g273a220f3a07b2e3_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6999" y="501549"/>
            <a:ext cx="4920800" cy="3690600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g273a220f3a07b2e3_6"/>
          <p:cNvSpPr txBox="1"/>
          <p:nvPr/>
        </p:nvSpPr>
        <p:spPr>
          <a:xfrm>
            <a:off x="5347801" y="2038616"/>
            <a:ext cx="3800700" cy="139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Размена искуства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Заједница која учи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Приказ у оквиру стручног усавршавања реализовале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Радмила Ристић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и Милена Марисављевић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" name="Google Shape;174;g273a220f3a07b2e3_1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7675" y="405425"/>
            <a:ext cx="5421876" cy="4066425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g273a220f3a07b2e3_12"/>
          <p:cNvSpPr txBox="1"/>
          <p:nvPr/>
        </p:nvSpPr>
        <p:spPr>
          <a:xfrm>
            <a:off x="6205851" y="2038625"/>
            <a:ext cx="2942700" cy="58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Фокус група родитељи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Самовредновање области 1.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" name="Google Shape;180;g273a220f3a07b2e3_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63788" y="510519"/>
            <a:ext cx="5496625" cy="4122475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g273a220f3a07b2e3_18"/>
          <p:cNvSpPr txBox="1"/>
          <p:nvPr/>
        </p:nvSpPr>
        <p:spPr>
          <a:xfrm>
            <a:off x="576650" y="2038600"/>
            <a:ext cx="2416500" cy="119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Раст и промена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Размена искустава педагошких лидера и чланова Тима за самовредновање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" name="Google Shape;186;g273a220f3a07b2e3_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6144" y="507438"/>
            <a:ext cx="5523248" cy="4128625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g273a220f3a07b2e3_25"/>
          <p:cNvSpPr txBox="1"/>
          <p:nvPr/>
        </p:nvSpPr>
        <p:spPr>
          <a:xfrm>
            <a:off x="6251800" y="2038628"/>
            <a:ext cx="2617500" cy="7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Заједница учења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медицинске сестре васпитачи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Тура кроз вртић “Бисери”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131</Words>
  <PresentationFormat>On-screen Show (16:9)</PresentationFormat>
  <Paragraphs>35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Nunito</vt:lpstr>
      <vt:lpstr>Shift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Sistem Administrator Steva</dc:creator>
  <cp:lastModifiedBy>ASUS</cp:lastModifiedBy>
  <cp:revision>1</cp:revision>
  <dcterms:modified xsi:type="dcterms:W3CDTF">2025-05-05T08:47:31Z</dcterms:modified>
</cp:coreProperties>
</file>