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41" autoAdjust="0"/>
    <p:restoredTop sz="94660"/>
  </p:normalViewPr>
  <p:slideViewPr>
    <p:cSldViewPr>
      <p:cViewPr varScale="1">
        <p:scale>
          <a:sx n="27" d="100"/>
          <a:sy n="27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36A34B8-67B5-42D0-B37B-337D564A95C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DDAA968-AE58-49D4-A60E-DB81295BB3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rgbClr val="002060"/>
                </a:solidFill>
                <a:latin typeface="Times New Roman" pitchFamily="18" charset="0"/>
              </a:rPr>
              <a:t>Невен</a:t>
            </a:r>
            <a:br>
              <a:rPr lang="sr-Cyrl-RS" i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Мој вртић слави рођендан </a:t>
            </a:r>
            <a:endParaRPr 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500042"/>
            <a:ext cx="4572032" cy="2673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i="1" dirty="0" smtClean="0"/>
              <a:t> </a:t>
            </a: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7fbe28282ecc7bdf1b2e270c54fded8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628" y="1500174"/>
            <a:ext cx="3595687" cy="4794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a656f811c223535fb80c6bd0fac0a79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500174"/>
            <a:ext cx="350044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676cfedd32f25e54ae2eec375d26a75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428736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nCollage_20200414_165508624_resized_20200414_1027235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500174"/>
            <a:ext cx="414340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nCollage_20200414_171749210_resized_20200414_10272329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285860"/>
            <a:ext cx="3714775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ad6e8343b501af12297e0086e6d4281d-V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85860"/>
            <a:ext cx="3911213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081867102e079fa3b582e7821429a5e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edc03c835529577bc446bba4521a0c5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14</TotalTime>
  <Words>70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Вртић Невен Мој вртић слави рођендан </vt:lpstr>
      <vt:lpstr> Мој вртић слави рођендан </vt:lpstr>
      <vt:lpstr> У време ванредног стања због COVID-19, честитамо рођендан вртићу.</vt:lpstr>
      <vt:lpstr> У време ванредног стања због COVID-19, честитамо рођендан вртићу.</vt:lpstr>
      <vt:lpstr> У време ванредног стања због COVID-19, честитамо рођендан вртићу.</vt:lpstr>
      <vt:lpstr> У време ванредног стања због COVID-19, честитамо рођендан вртићу.</vt:lpstr>
      <vt:lpstr> 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 Мој вртић слави рођендан</dc:title>
  <dc:creator>KORISNIK</dc:creator>
  <cp:lastModifiedBy>KORISNIK</cp:lastModifiedBy>
  <cp:revision>4</cp:revision>
  <dcterms:created xsi:type="dcterms:W3CDTF">2020-04-29T01:21:27Z</dcterms:created>
  <dcterms:modified xsi:type="dcterms:W3CDTF">2020-04-30T22:24:07Z</dcterms:modified>
</cp:coreProperties>
</file>