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20BAE9A-4D3B-4D6F-B147-C9880C5892A6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EDEFD9C2-FE3C-46C4-AAED-C52DD55119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AE9A-4D3B-4D6F-B147-C9880C5892A6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D9C2-FE3C-46C4-AAED-C52DD55119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20BAE9A-4D3B-4D6F-B147-C9880C5892A6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EDEFD9C2-FE3C-46C4-AAED-C52DD55119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AE9A-4D3B-4D6F-B147-C9880C5892A6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D9C2-FE3C-46C4-AAED-C52DD55119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AE9A-4D3B-4D6F-B147-C9880C5892A6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D9C2-FE3C-46C4-AAED-C52DD55119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AE9A-4D3B-4D6F-B147-C9880C5892A6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D9C2-FE3C-46C4-AAED-C52DD55119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AE9A-4D3B-4D6F-B147-C9880C5892A6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D9C2-FE3C-46C4-AAED-C52DD55119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AE9A-4D3B-4D6F-B147-C9880C5892A6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D9C2-FE3C-46C4-AAED-C52DD55119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AE9A-4D3B-4D6F-B147-C9880C5892A6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D9C2-FE3C-46C4-AAED-C52DD55119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AE9A-4D3B-4D6F-B147-C9880C5892A6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D9C2-FE3C-46C4-AAED-C52DD55119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AE9A-4D3B-4D6F-B147-C9880C5892A6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D9C2-FE3C-46C4-AAED-C52DD55119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20BAE9A-4D3B-4D6F-B147-C9880C5892A6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DEFD9C2-FE3C-46C4-AAED-C52DD55119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sr-Cyrl-RS" dirty="0" smtClean="0">
                <a:solidFill>
                  <a:srgbClr val="002060"/>
                </a:solidFill>
              </a:rPr>
              <a:t>Вртић </a:t>
            </a:r>
            <a:r>
              <a:rPr lang="sr-Cyrl-RS" i="1" dirty="0" smtClean="0">
                <a:solidFill>
                  <a:srgbClr val="002060"/>
                </a:solidFill>
              </a:rPr>
              <a:t>Дечији клуб</a:t>
            </a:r>
            <a:br>
              <a:rPr lang="sr-Cyrl-RS" i="1" dirty="0" smtClean="0">
                <a:solidFill>
                  <a:srgbClr val="002060"/>
                </a:solidFill>
              </a:rPr>
            </a:br>
            <a:r>
              <a:rPr lang="sr-Cyrl-RS" i="1" dirty="0" smtClean="0">
                <a:solidFill>
                  <a:srgbClr val="002060"/>
                </a:solidFill>
              </a:rPr>
              <a:t>              </a:t>
            </a:r>
            <a:r>
              <a:rPr lang="sr-Cyrl-RS" dirty="0" smtClean="0">
                <a:solidFill>
                  <a:srgbClr val="002060"/>
                </a:solidFill>
              </a:rPr>
              <a:t>Мој вртић слави рођендан 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sr-Cyrl-RS" sz="1600" b="1" dirty="0" smtClean="0">
                <a:solidFill>
                  <a:srgbClr val="002060"/>
                </a:solidFill>
                <a:latin typeface="Times New Roman" pitchFamily="18" charset="0"/>
              </a:rPr>
              <a:t>15.04.2020.</a:t>
            </a:r>
          </a:p>
          <a:p>
            <a:pPr algn="ctr"/>
            <a:r>
              <a:rPr lang="sr-Cyrl-RS" sz="1600" b="1" dirty="0" smtClean="0">
                <a:solidFill>
                  <a:srgbClr val="002060"/>
                </a:solidFill>
                <a:latin typeface="Times New Roman" pitchFamily="18" charset="0"/>
              </a:rPr>
              <a:t>Крушевац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642918"/>
            <a:ext cx="3571900" cy="2571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i="1" dirty="0" smtClean="0"/>
              <a:t> </a:t>
            </a:r>
            <a:r>
              <a:rPr lang="sr-Cyrl-RS" b="1" dirty="0" smtClean="0">
                <a:solidFill>
                  <a:srgbClr val="002060"/>
                </a:solidFill>
              </a:rPr>
              <a:t>Мој вртић слави рођендан </a:t>
            </a:r>
            <a:endParaRPr lang="en-US" dirty="0"/>
          </a:p>
        </p:txBody>
      </p:sp>
      <p:pic>
        <p:nvPicPr>
          <p:cNvPr id="4" name="Content Placeholder 3" descr="sshot-5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38836" y="1219200"/>
            <a:ext cx="7866328" cy="4937125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e4b203134a3a1a3a6fe1bdb08f6543f7-V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9" y="1357298"/>
            <a:ext cx="4214842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252baa3e725ea79bb320f0ee3b72de40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1357298"/>
            <a:ext cx="3057354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6" name="Content Placeholder 5" descr="IMG-79421c4e7773a854bda1928cde6bc37c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 rot="16200000">
            <a:off x="2071671" y="-142902"/>
            <a:ext cx="4572036" cy="7858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e6de44f5bf6bc28635147ea2a8294e0e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00100" y="1689512"/>
            <a:ext cx="7572428" cy="3996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ff630816d7482f496a96cd72f7f62183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 rot="16200000">
            <a:off x="560961" y="1918288"/>
            <a:ext cx="4021553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f94de8cd3fc9bfce3a87baed3a4370ef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1785926"/>
            <a:ext cx="3357586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30</TotalTime>
  <Words>55</Words>
  <Application>Microsoft Office PowerPoint</Application>
  <PresentationFormat>On-screen Show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Origin</vt:lpstr>
      <vt:lpstr>Вртић Дечији клуб               Мој вртић слави рођендан </vt:lpstr>
      <vt:lpstr> Мој вртић слави рођендан 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Дечији клуб               Мој вртић слави рођендан</dc:title>
  <dc:creator>KORISNIK</dc:creator>
  <cp:lastModifiedBy>KORISNIK</cp:lastModifiedBy>
  <cp:revision>2</cp:revision>
  <dcterms:created xsi:type="dcterms:W3CDTF">2020-04-30T00:17:33Z</dcterms:created>
  <dcterms:modified xsi:type="dcterms:W3CDTF">2020-04-30T22:25:06Z</dcterms:modified>
</cp:coreProperties>
</file>