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1260BE24-7D84-4F8E-BCDE-CAD6959DFCEF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EF028115-7F3F-45B7-BBF6-B9D846D8CD6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0BE24-7D84-4F8E-BCDE-CAD6959DFCEF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28115-7F3F-45B7-BBF6-B9D846D8CD6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1260BE24-7D84-4F8E-BCDE-CAD6959DFCEF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EF028115-7F3F-45B7-BBF6-B9D846D8CD6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0BE24-7D84-4F8E-BCDE-CAD6959DFCEF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28115-7F3F-45B7-BBF6-B9D846D8CD6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0BE24-7D84-4F8E-BCDE-CAD6959DFCEF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28115-7F3F-45B7-BBF6-B9D846D8CD6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0BE24-7D84-4F8E-BCDE-CAD6959DFCEF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28115-7F3F-45B7-BBF6-B9D846D8CD6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0BE24-7D84-4F8E-BCDE-CAD6959DFCEF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28115-7F3F-45B7-BBF6-B9D846D8CD6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0BE24-7D84-4F8E-BCDE-CAD6959DFCEF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28115-7F3F-45B7-BBF6-B9D846D8CD6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0BE24-7D84-4F8E-BCDE-CAD6959DFCEF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28115-7F3F-45B7-BBF6-B9D846D8CD6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0BE24-7D84-4F8E-BCDE-CAD6959DFCEF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28115-7F3F-45B7-BBF6-B9D846D8CD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0BE24-7D84-4F8E-BCDE-CAD6959DFCEF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28115-7F3F-45B7-BBF6-B9D846D8CD6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260BE24-7D84-4F8E-BCDE-CAD6959DFCEF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028115-7F3F-45B7-BBF6-B9D846D8CD6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sr-Cyrl-RS" b="1" dirty="0" smtClean="0">
                <a:solidFill>
                  <a:srgbClr val="002060"/>
                </a:solidFill>
              </a:rPr>
              <a:t>Вртић </a:t>
            </a:r>
            <a:r>
              <a:rPr lang="sr-Cyrl-RS" b="1" i="1" dirty="0" smtClean="0">
                <a:solidFill>
                  <a:srgbClr val="002060"/>
                </a:solidFill>
              </a:rPr>
              <a:t>Звончић</a:t>
            </a:r>
            <a:br>
              <a:rPr lang="sr-Cyrl-RS" b="1" i="1" dirty="0" smtClean="0">
                <a:solidFill>
                  <a:srgbClr val="002060"/>
                </a:solidFill>
              </a:rPr>
            </a:br>
            <a:r>
              <a:rPr lang="sr-Cyrl-RS" b="1" dirty="0" smtClean="0">
                <a:solidFill>
                  <a:srgbClr val="002060"/>
                </a:solidFill>
              </a:rPr>
              <a:t> Мој вртић слави рођендан </a:t>
            </a:r>
            <a:r>
              <a:rPr lang="sr-Cyrl-RS" b="1" i="1" dirty="0" smtClean="0">
                <a:solidFill>
                  <a:srgbClr val="002060"/>
                </a:solidFill>
              </a:rPr>
              <a:t/>
            </a:r>
            <a:br>
              <a:rPr lang="sr-Cyrl-RS" b="1" i="1" dirty="0" smtClean="0">
                <a:solidFill>
                  <a:srgbClr val="002060"/>
                </a:solidFill>
              </a:rPr>
            </a:br>
            <a:endParaRPr lang="en-US" b="1" i="1" dirty="0">
              <a:solidFill>
                <a:srgbClr val="00206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  <a:t>15.04.2020.</a:t>
            </a:r>
          </a:p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  <a:t>Крушевац</a:t>
            </a:r>
            <a:endParaRPr lang="en-US" b="1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endParaRPr lang="en-US" dirty="0"/>
          </a:p>
        </p:txBody>
      </p:sp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928670"/>
            <a:ext cx="5000660" cy="22145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</a:rPr>
              <a:t> Мој вртић слави рођендан </a:t>
            </a:r>
            <a:r>
              <a:rPr lang="sr-Cyrl-RS" b="1" i="1" dirty="0" smtClean="0">
                <a:solidFill>
                  <a:srgbClr val="002060"/>
                </a:solidFill>
              </a:rPr>
              <a:t/>
            </a:r>
            <a:br>
              <a:rPr lang="sr-Cyrl-RS" b="1" i="1" dirty="0" smtClean="0">
                <a:solidFill>
                  <a:srgbClr val="002060"/>
                </a:solidFill>
              </a:rPr>
            </a:br>
            <a:endParaRPr lang="en-US" dirty="0"/>
          </a:p>
        </p:txBody>
      </p:sp>
      <p:pic>
        <p:nvPicPr>
          <p:cNvPr id="4" name="Content Placeholder 3" descr="sshot-5.pn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38836" y="1219200"/>
            <a:ext cx="7866328" cy="4937125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IMG-8f581295beb28b67933891d9f79c0b06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14348" y="1214422"/>
            <a:ext cx="3714775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e4fb3499f37b8838ea820cddebb903aa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1285860"/>
            <a:ext cx="3429024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IMG-4b9960c16f8bca0d0e24f18288f8def3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42910" y="1214422"/>
            <a:ext cx="3429024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016c8cc2e65b23bf728cf3a46b7cb710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3" y="1357298"/>
            <a:ext cx="3429024" cy="4714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IMG-c0f113c798bdb623208c9a6c884e44fe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71472" y="1214422"/>
            <a:ext cx="3500462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f0083fcca06cf9fb764c9ced08b604a3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285860"/>
            <a:ext cx="3619493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IMG-ad17c7f9915df0a8f06b3acdb6785e63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 rot="16200000">
            <a:off x="2035952" y="1281908"/>
            <a:ext cx="5072097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5" name="Content Placeholder 4" descr="IMG-9ed7c1e71db247681f589677ef8fab53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 rot="16200000">
            <a:off x="2000232" y="571480"/>
            <a:ext cx="4714908" cy="6143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IMG-180ce95d46b9bb0d26741402973e3284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14414" y="1373187"/>
            <a:ext cx="7143800" cy="4629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15</TotalTime>
  <Words>76</Words>
  <Application>Microsoft Office PowerPoint</Application>
  <PresentationFormat>On-screen Show (4:3)</PresentationFormat>
  <Paragraphs>10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Origin</vt:lpstr>
      <vt:lpstr>Вртић Звончић  Мој вртић слави рођендан  </vt:lpstr>
      <vt:lpstr> Мој вртић слави рођендан  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Звончић  Мој вртић слави рођендан</dc:title>
  <dc:creator>KORISNIK</dc:creator>
  <cp:lastModifiedBy>KORISNIK</cp:lastModifiedBy>
  <cp:revision>2</cp:revision>
  <dcterms:created xsi:type="dcterms:W3CDTF">2020-04-30T22:28:52Z</dcterms:created>
  <dcterms:modified xsi:type="dcterms:W3CDTF">2020-04-30T22:45:46Z</dcterms:modified>
</cp:coreProperties>
</file>