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57" r:id="rId4"/>
    <p:sldId id="258" r:id="rId5"/>
    <p:sldId id="259" r:id="rId6"/>
    <p:sldId id="263" r:id="rId7"/>
    <p:sldId id="260" r:id="rId8"/>
    <p:sldId id="261" r:id="rId9"/>
    <p:sldId id="262" r:id="rId10"/>
    <p:sldId id="264" r:id="rId1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Arial" charset="0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Arial" charset="0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Arial" charset="0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Arial" charset="0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074" autoAdjust="0"/>
    <p:restoredTop sz="94660"/>
  </p:normalViewPr>
  <p:slideViewPr>
    <p:cSldViewPr>
      <p:cViewPr>
        <p:scale>
          <a:sx n="50" d="100"/>
          <a:sy n="50" d="100"/>
        </p:scale>
        <p:origin x="-51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04875" y="3648075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904875" y="3648075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0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fld id="{3E68420B-291A-465E-B4DF-88FF994C8DAC}" type="datetimeFigureOut">
              <a:rPr lang="en-US"/>
              <a:pPr>
                <a:defRPr/>
              </a:pPr>
              <a:t>5/1/2020</a:t>
            </a:fld>
            <a:endParaRPr lang="en-US"/>
          </a:p>
        </p:txBody>
      </p:sp>
      <p:sp>
        <p:nvSpPr>
          <p:cNvPr id="11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025" y="6354763"/>
            <a:ext cx="12192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145065-76D0-4B8F-BD8D-862053B21E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A12422-E307-42C8-A32E-0A97C52FCD28}" type="datetimeFigureOut">
              <a:rPr lang="en-US"/>
              <a:pPr>
                <a:defRPr/>
              </a:pPr>
              <a:t>5/1/2020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8B3B28-1A6C-4538-977B-7A3B539068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2819400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14400" y="2819400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/>
          <a:lstStyle>
            <a:lvl1pPr algn="r">
              <a:buNone/>
              <a:defRPr sz="32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BC55EB-14D3-4264-B81E-25C77768356F}" type="datetimeFigureOut">
              <a:rPr lang="en-US"/>
              <a:pPr>
                <a:defRPr/>
              </a:pPr>
              <a:t>5/1/2020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975" y="6354763"/>
            <a:ext cx="1520825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77CD5D-5181-4B7D-A3FE-6B8FEEB4DE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3D2CB5-58A5-4018-B491-28084AA12DCE}" type="datetimeFigureOut">
              <a:rPr lang="en-US"/>
              <a:pPr>
                <a:defRPr/>
              </a:pPr>
              <a:t>5/1/2020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4729D-E61C-475E-A41A-C40DFADAFF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ADE29F-7658-4822-A90E-23D45C6DECE6}" type="datetimeFigureOut">
              <a:rPr lang="en-US"/>
              <a:pPr>
                <a:defRPr/>
              </a:pPr>
              <a:t>5/1/2020</a:t>
            </a:fld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6A3661-5050-4C52-A897-95BF1F117A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sosceles Triangle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4CE4EA-6728-4242-8E20-DA5237BA6F65}" type="datetimeFigureOut">
              <a:rPr lang="en-US"/>
              <a:pPr>
                <a:defRPr/>
              </a:pPr>
              <a:t>5/1/2020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DF43DE-D192-44DE-B107-6FFF3F4349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traight Connector 1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3" name="Isosceles Triangle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F1D86F-3677-4EBC-BF64-8A2638BEF75A}" type="datetimeFigureOut">
              <a:rPr lang="en-US"/>
              <a:pPr>
                <a:defRPr/>
              </a:pPr>
              <a:t>5/1/2020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204194-F312-4009-8E22-64159DEE8F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6" name="Straight Connector 5"/>
          <p:cNvSpPr>
            <a:spLocks noChangeShapeType="1"/>
          </p:cNvSpPr>
          <p:nvPr/>
        </p:nvSpPr>
        <p:spPr bwMode="auto">
          <a:xfrm rot="5400000">
            <a:off x="3160712" y="3324226"/>
            <a:ext cx="6035675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ea typeface="+mn-ea"/>
              <a:cs typeface="+mn-cs"/>
            </a:endParaRPr>
          </a:p>
        </p:txBody>
      </p:sp>
      <p:sp>
        <p:nvSpPr>
          <p:cNvPr id="7" name="Isosceles Triangle 6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AA6AF-1682-4397-9BF5-C9FA746E8ABF}" type="datetimeFigureOut">
              <a:rPr lang="en-US"/>
              <a:pPr>
                <a:defRPr/>
              </a:pPr>
              <a:t>5/1/2020</a:t>
            </a:fld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2E4922-AB4D-44D1-AB1A-31023C89C7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57200" y="500063"/>
            <a:ext cx="182563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53AFD7-5505-4FC2-B69E-BDA452CC52CB}" type="datetimeFigureOut">
              <a:rPr lang="en-US"/>
              <a:pPr>
                <a:defRPr/>
              </a:pPr>
              <a:t>5/1/2020</a:t>
            </a:fld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A4E30A-8ACB-48BB-AE08-BDD33CBE9B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4CB073-B297-4769-A9E6-E934C9E4FB9A}" type="datetimeFigureOut">
              <a:rPr lang="en-US"/>
              <a:pPr>
                <a:defRPr/>
              </a:pPr>
              <a:t>5/1/2020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52313E-A10A-4A1B-B64C-DA9AC13A30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raight Connector 3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5" name="Isosceles Triangle 4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Straight Connector 5"/>
          <p:cNvSpPr>
            <a:spLocks noChangeShapeType="1"/>
          </p:cNvSpPr>
          <p:nvPr/>
        </p:nvSpPr>
        <p:spPr bwMode="auto">
          <a:xfrm rot="5400000">
            <a:off x="3630612" y="3201988"/>
            <a:ext cx="5851525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0BDC15-E6EE-4F79-AE07-02F8C757E6C4}" type="datetimeFigureOut">
              <a:rPr lang="en-US"/>
              <a:pPr>
                <a:defRPr/>
              </a:pPr>
              <a:t>5/1/2020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8C056A-DA85-4315-8BD3-619DAE644A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491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43E1311A-0B94-4AB8-81C7-096850201117}" type="datetimeFigureOut">
              <a:rPr lang="en-US"/>
              <a:pPr>
                <a:defRPr/>
              </a:pPr>
              <a:t>5/1/2020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775" y="6356350"/>
            <a:ext cx="3505200" cy="3651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775" y="6356350"/>
            <a:ext cx="1981200" cy="3651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9D8DF82C-4381-4D53-ABA9-4FB7D145E8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697" r:id="rId2"/>
    <p:sldLayoutId id="2147483702" r:id="rId3"/>
    <p:sldLayoutId id="2147483698" r:id="rId4"/>
    <p:sldLayoutId id="2147483699" r:id="rId5"/>
    <p:sldLayoutId id="2147483703" r:id="rId6"/>
    <p:sldLayoutId id="2147483704" r:id="rId7"/>
    <p:sldLayoutId id="2147483705" r:id="rId8"/>
    <p:sldLayoutId id="2147483706" r:id="rId9"/>
    <p:sldLayoutId id="2147483700" r:id="rId10"/>
    <p:sldLayoutId id="214748370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buChar char="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buChar char=""/>
        <a:defRPr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500"/>
        </a:spcBef>
        <a:spcAft>
          <a:spcPct val="0"/>
        </a:spcAft>
        <a:buClr>
          <a:srgbClr val="BCBCBC"/>
        </a:buClr>
        <a:buSzPct val="76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400"/>
        </a:spcBef>
        <a:spcAft>
          <a:spcPct val="0"/>
        </a:spcAft>
        <a:buClr>
          <a:srgbClr val="8BA2B4"/>
        </a:buClr>
        <a:buSzPct val="70000"/>
        <a:buFont typeface="Wingdings" pitchFamily="2" charset="2"/>
        <a:buChar char="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sr-Cyrl-RS" b="1" dirty="0" smtClean="0">
                <a:solidFill>
                  <a:srgbClr val="002060"/>
                </a:solidFill>
              </a:rPr>
              <a:t>Вртић </a:t>
            </a:r>
            <a:r>
              <a:rPr lang="sr-Cyrl-RS" b="1" i="1" dirty="0" smtClean="0">
                <a:solidFill>
                  <a:srgbClr val="002060"/>
                </a:solidFill>
              </a:rPr>
              <a:t>Бисери</a:t>
            </a:r>
            <a:r>
              <a:rPr lang="sr-Cyrl-RS" b="1" dirty="0" smtClean="0">
                <a:solidFill>
                  <a:srgbClr val="002060"/>
                </a:solidFill>
              </a:rPr>
              <a:t> </a:t>
            </a:r>
            <a:br>
              <a:rPr lang="sr-Cyrl-RS" b="1" dirty="0" smtClean="0">
                <a:solidFill>
                  <a:srgbClr val="002060"/>
                </a:solidFill>
              </a:rPr>
            </a:br>
            <a:r>
              <a:rPr lang="sr-Cyrl-RS" b="1" dirty="0" smtClean="0">
                <a:solidFill>
                  <a:srgbClr val="002060"/>
                </a:solidFill>
              </a:rPr>
              <a:t>Мој вртић слави рођендан 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pPr algn="ctr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sr-Cyrl-RS" b="1" dirty="0" smtClean="0">
                <a:solidFill>
                  <a:srgbClr val="002060"/>
                </a:solidFill>
              </a:rPr>
              <a:t>15.04.2020.</a:t>
            </a:r>
          </a:p>
          <a:p>
            <a:pPr algn="ctr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sr-Cyrl-RS" b="1" dirty="0" smtClean="0">
                <a:solidFill>
                  <a:srgbClr val="002060"/>
                </a:solidFill>
              </a:rPr>
              <a:t>Крушевац</a:t>
            </a:r>
            <a:endParaRPr lang="en-US" b="1" dirty="0">
              <a:solidFill>
                <a:srgbClr val="002060"/>
              </a:solidFill>
            </a:endParaRPr>
          </a:p>
        </p:txBody>
      </p:sp>
      <p:pic>
        <p:nvPicPr>
          <p:cNvPr id="4" name="Picture 3" descr="sshot-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500042"/>
            <a:ext cx="4429156" cy="25003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i="1" smtClean="0">
                <a:latin typeface="Cambria" pitchFamily="18" charset="0"/>
              </a:rPr>
              <a:t> </a:t>
            </a:r>
            <a:r>
              <a:rPr lang="en-US" b="1" smtClean="0">
                <a:solidFill>
                  <a:srgbClr val="002060"/>
                </a:solidFill>
                <a:latin typeface="Cambria" pitchFamily="18" charset="0"/>
              </a:rPr>
              <a:t>Мој вртић слави рођендан </a:t>
            </a:r>
            <a:endParaRPr lang="en-US" smtClean="0"/>
          </a:p>
        </p:txBody>
      </p:sp>
      <p:pic>
        <p:nvPicPr>
          <p:cNvPr id="10243" name="Content Placeholder 3" descr="sshot-5.png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38175" y="1219200"/>
            <a:ext cx="7867650" cy="4937125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COVID-19,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честитамо рођендан вртићу.</a:t>
            </a:r>
            <a:endParaRPr lang="en-US" dirty="0"/>
          </a:p>
        </p:txBody>
      </p:sp>
      <p:pic>
        <p:nvPicPr>
          <p:cNvPr id="4" name="Content Placeholder 3" descr="IMG-14e5b32c1c6eb6e45279b78790a560db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714348" y="1357298"/>
            <a:ext cx="3500462" cy="4857783"/>
          </a:xfrm>
          <a:effectLst>
            <a:softEdge rad="112500"/>
          </a:effectLst>
        </p:spPr>
      </p:pic>
      <p:pic>
        <p:nvPicPr>
          <p:cNvPr id="5" name="Picture 4" descr="IMG-3158dcedaad568ba04473ffcdf26a4d2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1357298"/>
            <a:ext cx="3518304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COVID-19,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честитамо рођендан вртићу.</a:t>
            </a:r>
            <a:endParaRPr lang="en-US" dirty="0"/>
          </a:p>
        </p:txBody>
      </p:sp>
      <p:pic>
        <p:nvPicPr>
          <p:cNvPr id="5" name="Content Placeholder 4" descr="IMG-1dd6a4888cf1a34a8dc14b3afd7e151c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42910" y="1285860"/>
            <a:ext cx="3702844" cy="4937125"/>
          </a:xfrm>
          <a:effectLst>
            <a:softEdge rad="112500"/>
          </a:effectLst>
        </p:spPr>
      </p:pic>
      <p:pic>
        <p:nvPicPr>
          <p:cNvPr id="7" name="Picture 6" descr="IMG-3cc45aa6d2b793af4519dc0df7f97b4e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1428736"/>
            <a:ext cx="3536163" cy="47148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COVID-19,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честитамо рођендан вртићу.</a:t>
            </a:r>
            <a:endParaRPr lang="en-US" dirty="0"/>
          </a:p>
        </p:txBody>
      </p:sp>
      <p:pic>
        <p:nvPicPr>
          <p:cNvPr id="4" name="Content Placeholder 3" descr="20200412_224128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85720" y="1428737"/>
            <a:ext cx="4143404" cy="4572031"/>
          </a:xfrm>
          <a:effectLst>
            <a:softEdge rad="112500"/>
          </a:effectLst>
        </p:spPr>
      </p:pic>
      <p:pic>
        <p:nvPicPr>
          <p:cNvPr id="5" name="Picture 4" descr="IMG-54c023bd2bcfb6058547c48f9e0acfe2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1428736"/>
            <a:ext cx="3482585" cy="46434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COVID-19,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честитамо рођендан вртићу.</a:t>
            </a:r>
            <a:endParaRPr lang="en-US" dirty="0"/>
          </a:p>
        </p:txBody>
      </p:sp>
      <p:pic>
        <p:nvPicPr>
          <p:cNvPr id="6" name="Picture 5" descr="IMG-ff4a53151f3731c34b92636bf4c5c48d-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1357298"/>
            <a:ext cx="3786196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Content Placeholder 7" descr="IMG-5975a0a9d6425ad639c168ecbbd0bb8c-V.jpg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714348" y="1285860"/>
            <a:ext cx="3702844" cy="4937125"/>
          </a:xfrm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COVID-19,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честитамо рођендан вртићу.</a:t>
            </a:r>
            <a:endParaRPr lang="en-US" dirty="0"/>
          </a:p>
        </p:txBody>
      </p:sp>
      <p:pic>
        <p:nvPicPr>
          <p:cNvPr id="4" name="Content Placeholder 3" descr="20200412_224052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840592" y="1219200"/>
            <a:ext cx="7462816" cy="4937125"/>
          </a:xfrm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COVID-19,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честитамо рођендан вртићу.</a:t>
            </a:r>
            <a:endParaRPr lang="en-US" dirty="0"/>
          </a:p>
        </p:txBody>
      </p:sp>
      <p:pic>
        <p:nvPicPr>
          <p:cNvPr id="4" name="Content Placeholder 3" descr="20200412_223912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714348" y="1219200"/>
            <a:ext cx="7878028" cy="4937125"/>
          </a:xfrm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COVID-19,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честитамо рођендан вртићу.</a:t>
            </a:r>
            <a:endParaRPr lang="en-US" dirty="0"/>
          </a:p>
        </p:txBody>
      </p:sp>
      <p:pic>
        <p:nvPicPr>
          <p:cNvPr id="4" name="Content Placeholder 3" descr="20200412_223757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104518" y="1219200"/>
            <a:ext cx="6934964" cy="4937125"/>
          </a:xfrm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COVID-19,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честитамо рођендан вртићу.</a:t>
            </a:r>
            <a:endParaRPr lang="en-US" dirty="0"/>
          </a:p>
        </p:txBody>
      </p:sp>
      <p:pic>
        <p:nvPicPr>
          <p:cNvPr id="4" name="Content Placeholder 3" descr="IMG-93b981dd60f2c6e42f4bbcfc1792abad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280583" y="1219200"/>
            <a:ext cx="6582833" cy="4937125"/>
          </a:xfrm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rigin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2.xml><?xml version="1.0" encoding="utf-8"?>
<a:themeOverride xmlns:a="http://schemas.openxmlformats.org/drawingml/2006/main">
  <a:clrScheme name="Origin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190</TotalTime>
  <Words>98</Words>
  <Application>Microsoft Office PowerPoint</Application>
  <PresentationFormat>On-screen Show (4:3)</PresentationFormat>
  <Paragraphs>12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Arial</vt:lpstr>
      <vt:lpstr>Bookman Old Style</vt:lpstr>
      <vt:lpstr>Gill Sans MT</vt:lpstr>
      <vt:lpstr>Wingdings 3</vt:lpstr>
      <vt:lpstr>Wingdings</vt:lpstr>
      <vt:lpstr>Calibri</vt:lpstr>
      <vt:lpstr>Cambria</vt:lpstr>
      <vt:lpstr>Times New Roman</vt:lpstr>
      <vt:lpstr>Origin</vt:lpstr>
      <vt:lpstr>Вртић Бисери  Мој вртић слави рођендан </vt:lpstr>
      <vt:lpstr> Мој вртић слави рођендан </vt:lpstr>
      <vt:lpstr>У време ванредног стања због COVID-19, честитамо рођендан вртићу.</vt:lpstr>
      <vt:lpstr>У време ванредног стања због COVID-19, честитамо рођендан вртићу.</vt:lpstr>
      <vt:lpstr>У време ванредног стања због COVID-19, честитамо рођендан вртићу.</vt:lpstr>
      <vt:lpstr>У време ванредног стања због COVID-19, честитамо рођендан вртићу.</vt:lpstr>
      <vt:lpstr>У време ванредног стања због COVID-19, честитамо рођендан вртићу.</vt:lpstr>
      <vt:lpstr>У време ванредног стања због COVID-19, честитамо рођендан вртићу.</vt:lpstr>
      <vt:lpstr>У време ванредног стања због COVID-19, честитамо рођендан вртићу.</vt:lpstr>
      <vt:lpstr>У време ванредног стања због COVID-19, честитамо рођендан вртићу.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Бисери  Мој вртић слави рођендан</dc:title>
  <dc:creator>KORISNIK</dc:creator>
  <cp:lastModifiedBy>KORISNIK</cp:lastModifiedBy>
  <cp:revision>2</cp:revision>
  <dcterms:created xsi:type="dcterms:W3CDTF">2020-04-30T16:48:07Z</dcterms:created>
  <dcterms:modified xsi:type="dcterms:W3CDTF">2020-04-30T22:23:02Z</dcterms:modified>
</cp:coreProperties>
</file>