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4723608-86D5-4D33-816E-CD8D4C8B72F5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B9567FA-C39F-4674-AEED-02AF914ACD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r-Cyrl-RS" b="1" dirty="0" smtClean="0">
                <a:solidFill>
                  <a:srgbClr val="002060"/>
                </a:solidFill>
              </a:rPr>
              <a:t>Вртић </a:t>
            </a:r>
            <a:r>
              <a:rPr lang="sr-Cyrl-RS" b="1" i="1" dirty="0" smtClean="0">
                <a:solidFill>
                  <a:srgbClr val="002060"/>
                </a:solidFill>
              </a:rPr>
              <a:t>Голуб мира</a:t>
            </a:r>
            <a:r>
              <a:rPr lang="sr-Cyrl-RS" i="1" dirty="0" smtClean="0"/>
              <a:t/>
            </a:r>
            <a:br>
              <a:rPr lang="sr-Cyrl-RS" i="1" dirty="0" smtClean="0"/>
            </a:br>
            <a:r>
              <a:rPr lang="sr-Cyrl-RS" i="1" dirty="0" smtClean="0"/>
              <a:t>               </a:t>
            </a:r>
            <a:r>
              <a:rPr lang="sr-Cyrl-RS" b="1" dirty="0" smtClean="0">
                <a:solidFill>
                  <a:srgbClr val="002060"/>
                </a:solidFill>
              </a:rPr>
              <a:t>Мој вртић слави рођендан 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sr-Cyrl-RS" sz="1600" dirty="0" smtClean="0">
                <a:solidFill>
                  <a:srgbClr val="002060"/>
                </a:solidFill>
                <a:latin typeface="Times New Roman" pitchFamily="18" charset="0"/>
              </a:rPr>
              <a:t>15.04.2020.</a:t>
            </a:r>
          </a:p>
          <a:p>
            <a:pPr algn="ctr"/>
            <a:r>
              <a:rPr lang="sr-Cyrl-RS" sz="1600" dirty="0" smtClean="0">
                <a:solidFill>
                  <a:srgbClr val="002060"/>
                </a:solidFill>
                <a:latin typeface="Times New Roman" pitchFamily="18" charset="0"/>
              </a:rPr>
              <a:t>Крушевац </a:t>
            </a:r>
            <a:endParaRPr lang="en-US" sz="16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928670"/>
            <a:ext cx="4643470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i="1" dirty="0" smtClean="0"/>
              <a:t> </a:t>
            </a:r>
            <a:r>
              <a:rPr lang="sr-Cyrl-RS" b="1" dirty="0" smtClean="0">
                <a:solidFill>
                  <a:srgbClr val="002060"/>
                </a:solidFill>
              </a:rPr>
              <a:t>Мој вртић слави рођендан </a:t>
            </a:r>
            <a:endParaRPr lang="en-US" dirty="0"/>
          </a:p>
        </p:txBody>
      </p:sp>
      <p:pic>
        <p:nvPicPr>
          <p:cNvPr id="4" name="Content Placeholder 3" descr="sshot-5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38836" y="1219200"/>
            <a:ext cx="7866328" cy="49371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6f51d2908eb74513e88a64bca80a2d7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071934" y="1428736"/>
            <a:ext cx="3929090" cy="4794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4" descr="IMG-0ce397081567debf2f3ba7684c3ebda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428736"/>
            <a:ext cx="2928958" cy="4722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7" name="Content Placeholder 6" descr="IMG-5e68a3e58a7aa3800c3d782b107b70c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285860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-16c5ed5ddeee4caeeaecc750a422553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357298"/>
            <a:ext cx="364332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5" name="Content Placeholder 4" descr="IMG-2ae9313ba9f3160a59ddd4955589c53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571612"/>
            <a:ext cx="3702844" cy="4651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a70821b06581fa810a422b5246212c4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571612"/>
            <a:ext cx="3589742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4cb53a785588c25cc248388d828c508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643050"/>
            <a:ext cx="3702844" cy="4508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d84e723ba03910773ac80b682f91530b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714488"/>
            <a:ext cx="3429024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6cdd45a9b2f203659e65c159aba1534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285860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1e9ecb37796db426d33eff2d1e3b38a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357298"/>
            <a:ext cx="3429006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7" name="Content Placeholder 6" descr="IMG-fccce22dc3d8858a0b9572b533c2882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643042" y="1219200"/>
            <a:ext cx="6143668" cy="5067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16</TotalTime>
  <Words>77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Origin</vt:lpstr>
      <vt:lpstr>Вртић Голуб мира                Мој вртић слави рођендан  </vt:lpstr>
      <vt:lpstr> Мој вртић слави рођендан 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Голуб мира                Мој вртић слави рођендан</dc:title>
  <dc:creator>KORISNIK</dc:creator>
  <cp:lastModifiedBy>KORISNIK</cp:lastModifiedBy>
  <cp:revision>3</cp:revision>
  <dcterms:created xsi:type="dcterms:W3CDTF">2020-04-30T00:58:36Z</dcterms:created>
  <dcterms:modified xsi:type="dcterms:W3CDTF">2020-04-30T22:21:34Z</dcterms:modified>
</cp:coreProperties>
</file>