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9611BE2-A0BE-4B47-A624-0DA560B0D9AE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E3FA962-9B50-4599-949E-FF0AA52E90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</a:rPr>
              <a:t>Лабуд</a:t>
            </a:r>
            <a:br>
              <a:rPr lang="sr-Cyrl-RS" b="1" i="1" dirty="0" smtClean="0">
                <a:solidFill>
                  <a:srgbClr val="002060"/>
                </a:solidFill>
              </a:rPr>
            </a:br>
            <a:r>
              <a:rPr lang="sr-Cyrl-RS" b="1" i="1" dirty="0" smtClean="0">
                <a:solidFill>
                  <a:srgbClr val="002060"/>
                </a:solidFill>
              </a:rPr>
              <a:t>             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642918"/>
            <a:ext cx="4286280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d84ad291b12b6555886383b821f009a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5" name="Content Placeholder 4" descr="IMG-0cb3df5c46d95228e88f02a88932653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285860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c0c698ad0a4759efd05d6bdffa6878a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357298"/>
            <a:ext cx="4143404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5" name="Content Placeholder 4" descr="IMG-ed38fb2a1786b555613db4e220d5a31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836102"/>
            <a:ext cx="3857652" cy="3703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260a9606293cf2df1e7d221210fa152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928802"/>
            <a:ext cx="3357586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4cbed0efa51dd5d8910a7082677ccf9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-32" y="2071680"/>
            <a:ext cx="4857786" cy="3286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83e0344b6b668268b9a9c79be1896b3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951363" y="1906497"/>
            <a:ext cx="4572032" cy="3616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1069d3ca1ed2d9abb58ea3878b0feea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2250268" y="678635"/>
            <a:ext cx="4572031" cy="6357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13</TotalTime>
  <Words>64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Лабуд               Мој вртић слави рођендан </vt:lpstr>
      <vt:lpstr>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               Мој вртић слави рођендан</dc:title>
  <dc:creator>KORISNIK</dc:creator>
  <cp:lastModifiedBy>KORISNIK</cp:lastModifiedBy>
  <cp:revision>1</cp:revision>
  <dcterms:created xsi:type="dcterms:W3CDTF">2020-04-30T23:23:09Z</dcterms:created>
  <dcterms:modified xsi:type="dcterms:W3CDTF">2020-04-30T23:38:07Z</dcterms:modified>
</cp:coreProperties>
</file>