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F36BDCA-F224-4D78-B994-BCC7F3A3614D}" type="datetimeFigureOut">
              <a:rPr lang="en-US" smtClean="0"/>
              <a:pPr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BED97BE-692D-423D-9275-1F40302E5EC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r-Cyrl-RS" b="1" dirty="0" smtClean="0">
                <a:solidFill>
                  <a:srgbClr val="002060"/>
                </a:solidFill>
              </a:rPr>
              <a:t>Вртић </a:t>
            </a:r>
            <a:r>
              <a:rPr lang="sr-Cyrl-RS" b="1" i="1" dirty="0" smtClean="0">
                <a:solidFill>
                  <a:srgbClr val="002060"/>
                </a:solidFill>
              </a:rPr>
              <a:t>Лептирић</a:t>
            </a:r>
            <a:br>
              <a:rPr lang="sr-Cyrl-RS" b="1" i="1" dirty="0" smtClean="0">
                <a:solidFill>
                  <a:srgbClr val="002060"/>
                </a:solidFill>
              </a:rPr>
            </a:br>
            <a:r>
              <a:rPr lang="sr-Cyrl-RS" b="1" i="1" dirty="0" smtClean="0">
                <a:solidFill>
                  <a:srgbClr val="002060"/>
                </a:solidFill>
              </a:rPr>
              <a:t>              </a:t>
            </a:r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</a:t>
            </a:r>
            <a:r>
              <a:rPr lang="sr-Cyrl-RS" dirty="0" smtClean="0">
                <a:solidFill>
                  <a:srgbClr val="002060"/>
                </a:solidFill>
              </a:rPr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15.04.2020.</a:t>
            </a:r>
          </a:p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Крушевац</a:t>
            </a:r>
            <a:endParaRPr lang="en-US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ctr"/>
            <a:endParaRPr lang="en-US" dirty="0"/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357166"/>
            <a:ext cx="4500594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</a:rPr>
              <a:t>Мој вртић слави рођендан </a:t>
            </a:r>
            <a:endParaRPr lang="en-US" dirty="0"/>
          </a:p>
        </p:txBody>
      </p:sp>
      <p:pic>
        <p:nvPicPr>
          <p:cNvPr id="4" name="Content Placeholder 3" descr="sshot-5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38836" y="1219200"/>
            <a:ext cx="7866328" cy="4937125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5a9848e81c9e16625c6dee14b83f618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465760" y="1358083"/>
            <a:ext cx="6397656" cy="47982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Picture 3" descr="IMG-06ec0efaea1f5cec97eab89d3ccbe1d1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1357298"/>
            <a:ext cx="6022164" cy="4516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Picture 3" descr="IMG-46114ce7839e8b5d7bfb2c5033721ea4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1357298"/>
            <a:ext cx="6215106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de2af1b73701bffcb9373ffbda692a5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14414" y="1357298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У време ванредног стања због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COVID-19,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честитамо рођендан вртићу.</a:t>
            </a:r>
            <a:endParaRPr lang="en-US" dirty="0"/>
          </a:p>
        </p:txBody>
      </p:sp>
      <p:pic>
        <p:nvPicPr>
          <p:cNvPr id="4" name="Content Placeholder 3" descr="IMG-f29929619b77555feb3d19dcd7421bc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0583" y="121920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12</TotalTime>
  <Words>64</Words>
  <Application>Microsoft Office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Origin</vt:lpstr>
      <vt:lpstr>Вртић Лептирић               Мој вртић слави рођендан </vt:lpstr>
      <vt:lpstr>Мој вртић слави рођендан 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  <vt:lpstr>У време ванредног стања због COVID-19, честитамо рођендан вртићу.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               Мој вртић слави рођендан</dc:title>
  <dc:creator>KORISNIK</dc:creator>
  <cp:lastModifiedBy>KORISNIK</cp:lastModifiedBy>
  <cp:revision>2</cp:revision>
  <dcterms:created xsi:type="dcterms:W3CDTF">2020-04-30T22:55:28Z</dcterms:created>
  <dcterms:modified xsi:type="dcterms:W3CDTF">2020-04-30T23:08:35Z</dcterms:modified>
</cp:coreProperties>
</file>