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CA2796A-9860-453A-B439-5CE7649BC8B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C7C7DE87-29F7-45B2-A3E7-D39CAD4137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2796A-9860-453A-B439-5CE7649BC8B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DE87-29F7-45B2-A3E7-D39CAD4137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CCA2796A-9860-453A-B439-5CE7649BC8B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C7C7DE87-29F7-45B2-A3E7-D39CAD4137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2796A-9860-453A-B439-5CE7649BC8B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DE87-29F7-45B2-A3E7-D39CAD4137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2796A-9860-453A-B439-5CE7649BC8B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DE87-29F7-45B2-A3E7-D39CAD4137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2796A-9860-453A-B439-5CE7649BC8B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DE87-29F7-45B2-A3E7-D39CAD4137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2796A-9860-453A-B439-5CE7649BC8B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DE87-29F7-45B2-A3E7-D39CAD4137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2796A-9860-453A-B439-5CE7649BC8B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DE87-29F7-45B2-A3E7-D39CAD4137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2796A-9860-453A-B439-5CE7649BC8B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DE87-29F7-45B2-A3E7-D39CAD4137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2796A-9860-453A-B439-5CE7649BC8B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DE87-29F7-45B2-A3E7-D39CAD4137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2796A-9860-453A-B439-5CE7649BC8B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DE87-29F7-45B2-A3E7-D39CAD4137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CA2796A-9860-453A-B439-5CE7649BC8B9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7C7DE87-29F7-45B2-A3E7-D39CAD4137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Вртић </a:t>
            </a:r>
            <a:r>
              <a:rPr lang="sr-Cyrl-RS" b="1" i="1" dirty="0" smtClean="0">
                <a:solidFill>
                  <a:srgbClr val="002060"/>
                </a:solidFill>
                <a:latin typeface="Times New Roman" pitchFamily="18" charset="0"/>
              </a:rPr>
              <a:t>Наша радост </a:t>
            </a:r>
            <a:br>
              <a:rPr lang="sr-Cyrl-RS" b="1" i="1" dirty="0" smtClean="0">
                <a:solidFill>
                  <a:srgbClr val="002060"/>
                </a:solidFill>
                <a:latin typeface="Times New Roman" pitchFamily="18" charset="0"/>
              </a:rPr>
            </a:br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Активности у време ванредног стања </a:t>
            </a:r>
            <a:endParaRPr lang="en-US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Март,2020.</a:t>
            </a:r>
            <a:endParaRPr lang="en-US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857232"/>
            <a:ext cx="3643338" cy="2357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solidFill>
                  <a:srgbClr val="002060"/>
                </a:solidFill>
                <a:latin typeface="Times New Roman" pitchFamily="18" charset="0"/>
              </a:rPr>
              <a:t>Зимске игре у доба </a:t>
            </a:r>
            <a:r>
              <a:rPr lang="sr-Latn-RS" sz="2800" b="1" dirty="0" smtClean="0">
                <a:solidFill>
                  <a:srgbClr val="002060"/>
                </a:solidFill>
                <a:latin typeface="Times New Roman" pitchFamily="18" charset="0"/>
              </a:rPr>
              <a:t>COVID-19.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-8798d48a7e1ed247d315bd4a9f02631e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720578" y="1219200"/>
            <a:ext cx="3702844" cy="493712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solidFill>
                  <a:srgbClr val="002060"/>
                </a:solidFill>
                <a:latin typeface="Times New Roman" pitchFamily="18" charset="0"/>
              </a:rPr>
              <a:t>Зимске игре у доба </a:t>
            </a:r>
            <a:r>
              <a:rPr lang="sr-Latn-RS" sz="2800" b="1" dirty="0" smtClean="0">
                <a:solidFill>
                  <a:srgbClr val="002060"/>
                </a:solidFill>
                <a:latin typeface="Times New Roman" pitchFamily="18" charset="0"/>
              </a:rPr>
              <a:t>COVID-19.</a:t>
            </a:r>
            <a:endParaRPr lang="en-US" sz="2800" dirty="0"/>
          </a:p>
        </p:txBody>
      </p:sp>
      <p:pic>
        <p:nvPicPr>
          <p:cNvPr id="5" name="Content Placeholder 4" descr="IMG-020005125f9322cb7e59a8ccc465aec4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solidFill>
                  <a:srgbClr val="002060"/>
                </a:solidFill>
                <a:latin typeface="Times New Roman" pitchFamily="18" charset="0"/>
              </a:rPr>
              <a:t>Зимске игре у доба </a:t>
            </a:r>
            <a:r>
              <a:rPr lang="sr-Latn-RS" sz="2800" b="1" dirty="0" smtClean="0">
                <a:solidFill>
                  <a:srgbClr val="002060"/>
                </a:solidFill>
                <a:latin typeface="Times New Roman" pitchFamily="18" charset="0"/>
              </a:rPr>
              <a:t>COVID-19.</a:t>
            </a:r>
            <a:endParaRPr lang="en-US" sz="2800" dirty="0"/>
          </a:p>
        </p:txBody>
      </p:sp>
      <p:pic>
        <p:nvPicPr>
          <p:cNvPr id="4" name="Content Placeholder 3" descr="IMG-c8cc24e24f267a3738324cf33f59b0f7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285984" y="1219201"/>
            <a:ext cx="4313323" cy="4924444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solidFill>
                  <a:srgbClr val="002060"/>
                </a:solidFill>
                <a:latin typeface="Times New Roman" pitchFamily="18" charset="0"/>
              </a:rPr>
              <a:t>Зимске игре у доба </a:t>
            </a:r>
            <a:r>
              <a:rPr lang="sr-Latn-RS" sz="2800" b="1" dirty="0" smtClean="0">
                <a:solidFill>
                  <a:srgbClr val="002060"/>
                </a:solidFill>
                <a:latin typeface="Times New Roman" pitchFamily="18" charset="0"/>
              </a:rPr>
              <a:t>COVID-19.</a:t>
            </a:r>
            <a:endParaRPr lang="en-US" sz="2800" dirty="0"/>
          </a:p>
        </p:txBody>
      </p:sp>
      <p:pic>
        <p:nvPicPr>
          <p:cNvPr id="6" name="Picture 5" descr="IMG-717df37dad515dcf132c325b8827c481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1357298"/>
            <a:ext cx="4071966" cy="478634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solidFill>
                  <a:srgbClr val="002060"/>
                </a:solidFill>
                <a:latin typeface="Times New Roman" pitchFamily="18" charset="0"/>
              </a:rPr>
              <a:t>Зимске игре у доба </a:t>
            </a:r>
            <a:r>
              <a:rPr lang="sr-Latn-RS" sz="2800" b="1" dirty="0" smtClean="0">
                <a:solidFill>
                  <a:srgbClr val="002060"/>
                </a:solidFill>
                <a:latin typeface="Times New Roman" pitchFamily="18" charset="0"/>
              </a:rPr>
              <a:t>COVID-19.</a:t>
            </a:r>
            <a:endParaRPr lang="en-US" sz="2800" dirty="0"/>
          </a:p>
        </p:txBody>
      </p:sp>
      <p:pic>
        <p:nvPicPr>
          <p:cNvPr id="4" name="Content Placeholder 4" descr="IMG-8f59337ae9feaae85ff1c45bebb4862d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285984" y="1285860"/>
            <a:ext cx="4000528" cy="5151439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20</TotalTime>
  <Words>35</Words>
  <Application>Microsoft Office PowerPoint</Application>
  <PresentationFormat>On-screen Show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Origin</vt:lpstr>
      <vt:lpstr>Вртић Наша радост  Активности у време ванредног стања </vt:lpstr>
      <vt:lpstr>Зимске игре у доба COVID-19.</vt:lpstr>
      <vt:lpstr>Зимске игре у доба COVID-19.</vt:lpstr>
      <vt:lpstr>Зимске игре у доба COVID-19.</vt:lpstr>
      <vt:lpstr>Зимске игре у доба COVID-19.</vt:lpstr>
      <vt:lpstr>Зимске игре у доба COVID-19.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Наша радост  Активности у време ванредног стања</dc:title>
  <dc:creator>KORISNIK</dc:creator>
  <cp:lastModifiedBy>KORISNIK</cp:lastModifiedBy>
  <cp:revision>4</cp:revision>
  <dcterms:created xsi:type="dcterms:W3CDTF">2020-05-01T23:35:13Z</dcterms:created>
  <dcterms:modified xsi:type="dcterms:W3CDTF">2020-05-01T23:56:20Z</dcterms:modified>
</cp:coreProperties>
</file>