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1752E117-2D20-497E-85CE-1E1C111194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2653DCDE-039E-4B00-91AA-25AD78A91F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2E117-2D20-497E-85CE-1E1C111194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3DCDE-039E-4B00-91AA-25AD78A91F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1752E117-2D20-497E-85CE-1E1C111194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2653DCDE-039E-4B00-91AA-25AD78A91F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2E117-2D20-497E-85CE-1E1C111194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3DCDE-039E-4B00-91AA-25AD78A91F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2E117-2D20-497E-85CE-1E1C111194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3DCDE-039E-4B00-91AA-25AD78A91F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2E117-2D20-497E-85CE-1E1C111194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3DCDE-039E-4B00-91AA-25AD78A91F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2E117-2D20-497E-85CE-1E1C111194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3DCDE-039E-4B00-91AA-25AD78A91F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2E117-2D20-497E-85CE-1E1C111194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3DCDE-039E-4B00-91AA-25AD78A91F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2E117-2D20-497E-85CE-1E1C111194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3DCDE-039E-4B00-91AA-25AD78A91F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2E117-2D20-497E-85CE-1E1C111194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3DCDE-039E-4B00-91AA-25AD78A91F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2E117-2D20-497E-85CE-1E1C111194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3DCDE-039E-4B00-91AA-25AD78A91F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752E117-2D20-497E-85CE-1E1C1111940B}" type="datetimeFigureOut">
              <a:rPr lang="en-US" smtClean="0"/>
              <a:pPr/>
              <a:t>5/2/2020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653DCDE-039E-4B00-91AA-25AD78A91F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Вртић </a:t>
            </a:r>
            <a:r>
              <a:rPr lang="sr-Cyrl-RS" b="1" i="1" dirty="0" smtClean="0">
                <a:solidFill>
                  <a:srgbClr val="002060"/>
                </a:solidFill>
                <a:latin typeface="Times New Roman" pitchFamily="18" charset="0"/>
              </a:rPr>
              <a:t>Пчелица </a:t>
            </a:r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/>
            </a:r>
            <a:b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Активности у време ванредног стања </a:t>
            </a:r>
            <a:endParaRPr lang="en-US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Април,2020.</a:t>
            </a:r>
            <a:endParaRPr lang="en-US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714356"/>
            <a:ext cx="3571900" cy="257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</a:rPr>
              <a:t>Радимо</a:t>
            </a:r>
            <a:r>
              <a:rPr lang="sr-Latn-RS" sz="2800" dirty="0" smtClean="0">
                <a:latin typeface="Times New Roman" pitchFamily="18" charset="0"/>
              </a:rPr>
              <a:t>,</a:t>
            </a:r>
            <a:r>
              <a:rPr lang="sr-Cyrl-RS" sz="2800" dirty="0" smtClean="0">
                <a:latin typeface="Times New Roman" pitchFamily="18" charset="0"/>
              </a:rPr>
              <a:t>учимо,играмо се у доба </a:t>
            </a:r>
            <a:r>
              <a:rPr lang="sr-Latn-RS" sz="2800" dirty="0" smtClean="0">
                <a:latin typeface="Times New Roman" pitchFamily="18" charset="0"/>
              </a:rPr>
              <a:t>COVID-19.</a:t>
            </a:r>
            <a:endParaRPr lang="en-US" sz="2800" dirty="0">
              <a:latin typeface="Times New Roman" pitchFamily="18" charset="0"/>
            </a:endParaRPr>
          </a:p>
        </p:txBody>
      </p:sp>
      <p:pic>
        <p:nvPicPr>
          <p:cNvPr id="4" name="Content Placeholder 3" descr="IMG-1093cdf7786715e1d9e33203566abab2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643438" y="1571612"/>
            <a:ext cx="3381373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10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1571612"/>
            <a:ext cx="3429006" cy="4572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</a:rPr>
              <a:t>Радимо</a:t>
            </a:r>
            <a:r>
              <a:rPr lang="sr-Latn-RS" sz="2800" dirty="0" smtClean="0">
                <a:latin typeface="Times New Roman" pitchFamily="18" charset="0"/>
              </a:rPr>
              <a:t>,</a:t>
            </a:r>
            <a:r>
              <a:rPr lang="sr-Cyrl-RS" sz="2800" dirty="0" smtClean="0">
                <a:latin typeface="Times New Roman" pitchFamily="18" charset="0"/>
              </a:rPr>
              <a:t>учимо,играмо се у доба </a:t>
            </a:r>
            <a:r>
              <a:rPr lang="sr-Latn-RS" sz="2800" dirty="0" smtClean="0">
                <a:latin typeface="Times New Roman" pitchFamily="18" charset="0"/>
              </a:rPr>
              <a:t>COVID-19.</a:t>
            </a:r>
            <a:endParaRPr lang="en-US" sz="2800" dirty="0"/>
          </a:p>
        </p:txBody>
      </p:sp>
      <p:pic>
        <p:nvPicPr>
          <p:cNvPr id="4" name="Content Placeholder 3" descr="IMG-41fbcaa08d8f3389e91c287d15dee002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00100" y="1285860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1ac286369ccb8214c59c749d18c0f4be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1357298"/>
            <a:ext cx="3589742" cy="4786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</a:rPr>
              <a:t>Радимо</a:t>
            </a:r>
            <a:r>
              <a:rPr lang="sr-Latn-RS" sz="2800" dirty="0" smtClean="0">
                <a:latin typeface="Times New Roman" pitchFamily="18" charset="0"/>
              </a:rPr>
              <a:t>,</a:t>
            </a:r>
            <a:r>
              <a:rPr lang="sr-Cyrl-RS" sz="2800" dirty="0" smtClean="0">
                <a:latin typeface="Times New Roman" pitchFamily="18" charset="0"/>
              </a:rPr>
              <a:t>учимо,играмо се у доба </a:t>
            </a:r>
            <a:r>
              <a:rPr lang="sr-Latn-RS" sz="2800" dirty="0" smtClean="0">
                <a:latin typeface="Times New Roman" pitchFamily="18" charset="0"/>
              </a:rPr>
              <a:t>COVID-19.</a:t>
            </a:r>
            <a:endParaRPr lang="en-US" sz="2800" dirty="0"/>
          </a:p>
        </p:txBody>
      </p:sp>
      <p:pic>
        <p:nvPicPr>
          <p:cNvPr id="4" name="Content Placeholder 3" descr="IMG-646910d78fbaafa7bad577c16806e1d3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428736"/>
            <a:ext cx="3702844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4e4e8bb8d304f2f66fcb6745adeda6d8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357298"/>
            <a:ext cx="3714758" cy="4714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2800" dirty="0" smtClean="0">
                <a:latin typeface="Times New Roman" pitchFamily="18" charset="0"/>
              </a:rPr>
              <a:t>Радимо</a:t>
            </a:r>
            <a:r>
              <a:rPr lang="sr-Latn-RS" sz="2800" dirty="0" smtClean="0">
                <a:latin typeface="Times New Roman" pitchFamily="18" charset="0"/>
              </a:rPr>
              <a:t>,</a:t>
            </a:r>
            <a:r>
              <a:rPr lang="sr-Cyrl-RS" sz="2800" dirty="0" smtClean="0">
                <a:latin typeface="Times New Roman" pitchFamily="18" charset="0"/>
              </a:rPr>
              <a:t>учимо,играмо се у доба </a:t>
            </a:r>
            <a:r>
              <a:rPr lang="sr-Latn-RS" sz="2800" dirty="0" smtClean="0">
                <a:latin typeface="Times New Roman" pitchFamily="18" charset="0"/>
              </a:rPr>
              <a:t>COVID-19</a:t>
            </a:r>
            <a:r>
              <a:rPr lang="sr-Latn-RS" dirty="0" smtClean="0">
                <a:latin typeface="Times New Roman" pitchFamily="18" charset="0"/>
              </a:rPr>
              <a:t>.</a:t>
            </a:r>
            <a:endParaRPr lang="en-US" dirty="0"/>
          </a:p>
        </p:txBody>
      </p:sp>
      <p:pic>
        <p:nvPicPr>
          <p:cNvPr id="4" name="Content Placeholder 3" descr="image9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285860"/>
            <a:ext cx="3643338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7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428736"/>
            <a:ext cx="3589742" cy="4786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800" dirty="0" smtClean="0">
                <a:latin typeface="Times New Roman" pitchFamily="18" charset="0"/>
              </a:rPr>
              <a:t>Радимо</a:t>
            </a:r>
            <a:r>
              <a:rPr lang="sr-Latn-RS" sz="2800" dirty="0" smtClean="0">
                <a:latin typeface="Times New Roman" pitchFamily="18" charset="0"/>
              </a:rPr>
              <a:t>,</a:t>
            </a:r>
            <a:r>
              <a:rPr lang="sr-Cyrl-RS" sz="2800" dirty="0" smtClean="0">
                <a:latin typeface="Times New Roman" pitchFamily="18" charset="0"/>
              </a:rPr>
              <a:t>учимо,играмо се у доба </a:t>
            </a:r>
            <a:r>
              <a:rPr lang="sr-Latn-RS" sz="2800" dirty="0" smtClean="0">
                <a:latin typeface="Times New Roman" pitchFamily="18" charset="0"/>
              </a:rPr>
              <a:t>COVID-19.</a:t>
            </a:r>
            <a:endParaRPr lang="en-US" sz="2800" dirty="0"/>
          </a:p>
        </p:txBody>
      </p:sp>
      <p:pic>
        <p:nvPicPr>
          <p:cNvPr id="4" name="Content Placeholder 3" descr="IMG-181fcd2c7971b839c1bf31755f254aab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285860"/>
            <a:ext cx="3917158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71e905d803a06bcc460e2b7491aca68d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357298"/>
            <a:ext cx="3643320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2800" dirty="0" smtClean="0">
                <a:latin typeface="Times New Roman" pitchFamily="18" charset="0"/>
              </a:rPr>
              <a:t>Радимо</a:t>
            </a:r>
            <a:r>
              <a:rPr lang="sr-Latn-RS" sz="2800" dirty="0" smtClean="0">
                <a:latin typeface="Times New Roman" pitchFamily="18" charset="0"/>
              </a:rPr>
              <a:t>,</a:t>
            </a:r>
            <a:r>
              <a:rPr lang="sr-Cyrl-RS" sz="2800" dirty="0" smtClean="0">
                <a:latin typeface="Times New Roman" pitchFamily="18" charset="0"/>
              </a:rPr>
              <a:t>учимо,играмо се у доба </a:t>
            </a:r>
            <a:r>
              <a:rPr lang="sr-Latn-RS" sz="2800" dirty="0" smtClean="0">
                <a:latin typeface="Times New Roman" pitchFamily="18" charset="0"/>
              </a:rPr>
              <a:t>COVID-19.</a:t>
            </a:r>
            <a:endParaRPr lang="en-US" sz="2800" dirty="0"/>
          </a:p>
        </p:txBody>
      </p:sp>
      <p:pic>
        <p:nvPicPr>
          <p:cNvPr id="4" name="Content Placeholder 3" descr="IMG-e310908ce6e92c43541b83932f3bac37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219200"/>
            <a:ext cx="3500461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3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285860"/>
            <a:ext cx="3589742" cy="4786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2800" dirty="0" smtClean="0">
                <a:latin typeface="Times New Roman" pitchFamily="18" charset="0"/>
              </a:rPr>
              <a:t>Радимо</a:t>
            </a:r>
            <a:r>
              <a:rPr lang="sr-Latn-RS" sz="2800" dirty="0" smtClean="0">
                <a:latin typeface="Times New Roman" pitchFamily="18" charset="0"/>
              </a:rPr>
              <a:t>,</a:t>
            </a:r>
            <a:r>
              <a:rPr lang="sr-Cyrl-RS" sz="2800" dirty="0" smtClean="0">
                <a:latin typeface="Times New Roman" pitchFamily="18" charset="0"/>
              </a:rPr>
              <a:t>учимо,играмо се у доба </a:t>
            </a:r>
            <a:r>
              <a:rPr lang="sr-Latn-RS" sz="2800" dirty="0" smtClean="0">
                <a:latin typeface="Times New Roman" pitchFamily="18" charset="0"/>
              </a:rPr>
              <a:t>COVID-19</a:t>
            </a:r>
            <a:r>
              <a:rPr lang="sr-Latn-RS" dirty="0" smtClean="0">
                <a:latin typeface="Times New Roman" pitchFamily="18" charset="0"/>
              </a:rPr>
              <a:t>.</a:t>
            </a:r>
            <a:endParaRPr lang="en-US" dirty="0"/>
          </a:p>
        </p:txBody>
      </p:sp>
      <p:pic>
        <p:nvPicPr>
          <p:cNvPr id="4" name="Content Placeholder 3" descr="image6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214422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cc9f4ede2727d060030074ad6fc1e25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285860"/>
            <a:ext cx="3482585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34</TotalTime>
  <Words>60</Words>
  <Application>Microsoft Office PowerPoint</Application>
  <PresentationFormat>On-screen Show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Origin</vt:lpstr>
      <vt:lpstr>Вртић Пчелица  Активности у време ванредног стања </vt:lpstr>
      <vt:lpstr>Радимо,учимо,играмо се у доба COVID-19.</vt:lpstr>
      <vt:lpstr>Радимо,учимо,играмо се у доба COVID-19.</vt:lpstr>
      <vt:lpstr>Радимо,учимо,играмо се у доба COVID-19.</vt:lpstr>
      <vt:lpstr>Радимо,учимо,играмо се у доба COVID-19.</vt:lpstr>
      <vt:lpstr>Радимо,учимо,играмо се у доба COVID-19.</vt:lpstr>
      <vt:lpstr>Радимо,учимо,играмо се у доба COVID-19.</vt:lpstr>
      <vt:lpstr>Радимо,учимо,играмо се у доба COVID-19.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Пчелица  Активности у време ванредног стања</dc:title>
  <dc:creator>KORISNIK</dc:creator>
  <cp:lastModifiedBy>KORISNIK</cp:lastModifiedBy>
  <cp:revision>2</cp:revision>
  <dcterms:created xsi:type="dcterms:W3CDTF">2020-05-02T00:00:59Z</dcterms:created>
  <dcterms:modified xsi:type="dcterms:W3CDTF">2020-05-02T00:36:15Z</dcterms:modified>
</cp:coreProperties>
</file>