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43F19043-23D7-44F5-BC8C-1ECB4A0DD1DD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6B63A726-58B6-4736-9990-B4C9C138816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19043-23D7-44F5-BC8C-1ECB4A0DD1DD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3A726-58B6-4736-9990-B4C9C138816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43F19043-23D7-44F5-BC8C-1ECB4A0DD1DD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6B63A726-58B6-4736-9990-B4C9C138816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19043-23D7-44F5-BC8C-1ECB4A0DD1DD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3A726-58B6-4736-9990-B4C9C138816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19043-23D7-44F5-BC8C-1ECB4A0DD1DD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3A726-58B6-4736-9990-B4C9C138816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19043-23D7-44F5-BC8C-1ECB4A0DD1DD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3A726-58B6-4736-9990-B4C9C138816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19043-23D7-44F5-BC8C-1ECB4A0DD1DD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3A726-58B6-4736-9990-B4C9C138816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19043-23D7-44F5-BC8C-1ECB4A0DD1DD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3A726-58B6-4736-9990-B4C9C138816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19043-23D7-44F5-BC8C-1ECB4A0DD1DD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3A726-58B6-4736-9990-B4C9C138816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19043-23D7-44F5-BC8C-1ECB4A0DD1DD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3A726-58B6-4736-9990-B4C9C13881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19043-23D7-44F5-BC8C-1ECB4A0DD1DD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3A726-58B6-4736-9990-B4C9C138816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3F19043-23D7-44F5-BC8C-1ECB4A0DD1DD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B63A726-58B6-4736-9990-B4C9C138816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sr-Cyrl-RS" dirty="0" smtClean="0">
                <a:latin typeface="Times New Roman" pitchFamily="18" charset="0"/>
              </a:rPr>
              <a:t>Вртић</a:t>
            </a:r>
            <a:r>
              <a:rPr lang="sr-Cyrl-RS" dirty="0" smtClean="0"/>
              <a:t> </a:t>
            </a:r>
            <a:r>
              <a:rPr lang="sr-Cyrl-RS" i="1" dirty="0" smtClean="0">
                <a:latin typeface="Times New Roman" pitchFamily="18" charset="0"/>
              </a:rPr>
              <a:t>Владо Јурић</a:t>
            </a:r>
            <a:br>
              <a:rPr lang="sr-Cyrl-RS" i="1" dirty="0" smtClean="0">
                <a:latin typeface="Times New Roman" pitchFamily="18" charset="0"/>
              </a:rPr>
            </a:br>
            <a:r>
              <a:rPr lang="sr-Cyrl-RS" i="1" dirty="0" smtClean="0">
                <a:latin typeface="Times New Roman" pitchFamily="18" charset="0"/>
              </a:rPr>
              <a:t>Мој вртић слави рођендан </a:t>
            </a:r>
            <a:endParaRPr lang="en-US" i="1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472" y="5000636"/>
            <a:ext cx="7643866" cy="642942"/>
          </a:xfrm>
        </p:spPr>
        <p:txBody>
          <a:bodyPr>
            <a:noAutofit/>
          </a:bodyPr>
          <a:lstStyle/>
          <a:p>
            <a:pPr algn="ctr"/>
            <a:r>
              <a:rPr lang="sr-Cyrl-RS" sz="1800" dirty="0" smtClean="0">
                <a:latin typeface="Times New Roman" pitchFamily="18" charset="0"/>
              </a:rPr>
              <a:t>15.04.2020.</a:t>
            </a:r>
          </a:p>
          <a:p>
            <a:pPr algn="ctr"/>
            <a:r>
              <a:rPr lang="sr-Cyrl-RS" sz="1800" dirty="0" smtClean="0">
                <a:latin typeface="Times New Roman" pitchFamily="18" charset="0"/>
              </a:rPr>
              <a:t>Крушевац </a:t>
            </a:r>
            <a:endParaRPr lang="en-US" sz="1800" dirty="0">
              <a:latin typeface="Times New Roman" pitchFamily="18" charset="0"/>
            </a:endParaRPr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428604"/>
            <a:ext cx="4071966" cy="29289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, честитамо рођендан вртићу.</a:t>
            </a:r>
            <a:endParaRPr lang="en-US" dirty="0"/>
          </a:p>
        </p:txBody>
      </p:sp>
      <p:pic>
        <p:nvPicPr>
          <p:cNvPr id="4" name="Content Placeholder 3" descr="IMG-4ed1fb28012dd9acaa0d799d7f267ef2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14348" y="1357298"/>
            <a:ext cx="3922185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c43a0d7102382a391c098c6c5b3540ea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1428736"/>
            <a:ext cx="3786214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, честитамо рођендан вртићу.</a:t>
            </a:r>
            <a:endParaRPr lang="en-US" dirty="0"/>
          </a:p>
        </p:txBody>
      </p:sp>
      <p:pic>
        <p:nvPicPr>
          <p:cNvPr id="5" name="Content Placeholder 4" descr="IMG-c6104c915399f4828e7cf101d43ca884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4" y="1214422"/>
            <a:ext cx="3702844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-b438d26edcf031dfee828f51de192aae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285860"/>
            <a:ext cx="3786196" cy="48577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, честитамо рођендан вртићу.</a:t>
            </a:r>
            <a:endParaRPr lang="en-US" dirty="0"/>
          </a:p>
        </p:txBody>
      </p:sp>
      <p:pic>
        <p:nvPicPr>
          <p:cNvPr id="4" name="Content Placeholder 3" descr="IMG-a5ab29e64ed75a10fa0fac41c32c7003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, честитамо рођендан вртићу.</a:t>
            </a:r>
            <a:endParaRPr lang="en-US" dirty="0"/>
          </a:p>
        </p:txBody>
      </p:sp>
      <p:pic>
        <p:nvPicPr>
          <p:cNvPr id="4" name="Content Placeholder 3" descr="IMG-0c871f76d710d8fc137533f7ca771a67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42910" y="1214422"/>
            <a:ext cx="3702844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401ee9e6152f94572ea53e2c5db84492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5" y="1287344"/>
            <a:ext cx="3929089" cy="48562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, честитамо рођендан вртићу.</a:t>
            </a:r>
            <a:endParaRPr lang="en-US" dirty="0"/>
          </a:p>
        </p:txBody>
      </p:sp>
      <p:pic>
        <p:nvPicPr>
          <p:cNvPr id="4" name="Content Placeholder 3" descr="IMG-d749b0de3167df57ca6683ec3e902fdc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, честитамо рођендан вртићу.</a:t>
            </a:r>
            <a:endParaRPr lang="en-US" dirty="0"/>
          </a:p>
        </p:txBody>
      </p:sp>
      <p:pic>
        <p:nvPicPr>
          <p:cNvPr id="4" name="Content Placeholder 3" descr="IMG-5a46efabb86db5fd31c4970f2aa9bfcc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57200" y="1373187"/>
            <a:ext cx="3543296" cy="4629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72c0c0dc4f933942dd496cf352c05c65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1571612"/>
            <a:ext cx="3696899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17</TotalTime>
  <Words>72</Words>
  <Application>Microsoft Office PowerPoint</Application>
  <PresentationFormat>On-screen Show (4:3)</PresentationFormat>
  <Paragraphs>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Origin</vt:lpstr>
      <vt:lpstr>Вртић Владо Јурић Мој вртић слави рођендан 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Владо Јурић Мој вртић слави рођендан</dc:title>
  <dc:creator>KORISNIK</dc:creator>
  <cp:lastModifiedBy>KORISNIK</cp:lastModifiedBy>
  <cp:revision>2</cp:revision>
  <dcterms:created xsi:type="dcterms:W3CDTF">2020-04-26T22:01:58Z</dcterms:created>
  <dcterms:modified xsi:type="dcterms:W3CDTF">2020-04-26T22:20:35Z</dcterms:modified>
</cp:coreProperties>
</file>