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7" r:id="rId10"/>
    <p:sldId id="268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B6590C0-382E-475A-8E47-9882CDF52891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6E51D55-F5C7-4EBC-855B-424C20736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4612" y="714356"/>
            <a:ext cx="6429388" cy="3926756"/>
          </a:xfrm>
        </p:spPr>
        <p:txBody>
          <a:bodyPr>
            <a:normAutofit/>
          </a:bodyPr>
          <a:lstStyle/>
          <a:p>
            <a:pPr algn="ctr"/>
            <a:r>
              <a:rPr lang="sr-Cyrl-RS" sz="3600" b="1" dirty="0" smtClean="0">
                <a:latin typeface="Times New Roman" pitchFamily="18" charset="0"/>
              </a:rPr>
              <a:t>Вртић </a:t>
            </a:r>
            <a:r>
              <a:rPr lang="sr-Cyrl-RS" sz="3600" b="1" i="1" dirty="0" smtClean="0">
                <a:latin typeface="Times New Roman" pitchFamily="18" charset="0"/>
              </a:rPr>
              <a:t>Колибри </a:t>
            </a:r>
          </a:p>
          <a:p>
            <a:pPr algn="ctr"/>
            <a:endParaRPr lang="sr-Cyrl-RS" sz="4400" dirty="0" smtClean="0">
              <a:latin typeface="Times New Roman" pitchFamily="18" charset="0"/>
            </a:endParaRPr>
          </a:p>
          <a:p>
            <a:pPr algn="ctr"/>
            <a:endParaRPr lang="sr-Cyrl-RS" sz="4400" dirty="0" smtClean="0">
              <a:latin typeface="Times New Roman" pitchFamily="18" charset="0"/>
            </a:endParaRPr>
          </a:p>
          <a:p>
            <a:pPr algn="ctr"/>
            <a:r>
              <a:rPr lang="sr-Cyrl-RS" sz="3200" b="1" dirty="0" smtClean="0">
                <a:latin typeface="Times New Roman" pitchFamily="18" charset="0"/>
              </a:rPr>
              <a:t>Актив</a:t>
            </a:r>
          </a:p>
          <a:p>
            <a:pPr algn="ctr"/>
            <a:r>
              <a:rPr lang="sr-Cyrl-RS" sz="3200" b="1" dirty="0" smtClean="0">
                <a:latin typeface="Times New Roman" pitchFamily="18" charset="0"/>
              </a:rPr>
              <a:t> медицинских сестара васпитача </a:t>
            </a:r>
            <a:endParaRPr lang="en-US" sz="3200" b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14744" y="6000768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1.11.2016.</a:t>
            </a:r>
          </a:p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Крушевац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 </a:t>
            </a:r>
            <a:r>
              <a:rPr lang="en-US" sz="4000" dirty="0" smtClean="0">
                <a:latin typeface="Times New Roman" pitchFamily="18" charset="0"/>
              </a:rPr>
              <a:t/>
            </a:r>
            <a:br>
              <a:rPr lang="en-US" sz="40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32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  <p:sp>
        <p:nvSpPr>
          <p:cNvPr id="5" name="TextBox 4"/>
          <p:cNvSpPr txBox="1"/>
          <p:nvPr/>
        </p:nvSpPr>
        <p:spPr>
          <a:xfrm>
            <a:off x="642910" y="1214422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</a:rPr>
              <a:t>Радионица </a:t>
            </a:r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</a:rPr>
              <a:t>Начини превазилажења стресних ситуација </a:t>
            </a:r>
            <a:endParaRPr lang="en-US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НАЧИНИ ПРЕВАЗИЛАЖЕЊА СТРЕСНИХ СИТУАЦИЈА</a:t>
            </a:r>
            <a:r>
              <a:rPr lang="sr-Cyrl-R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IMG_32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643050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 </a:t>
            </a:r>
            <a:r>
              <a:rPr lang="en-US" sz="1800" dirty="0" smtClean="0">
                <a:latin typeface="Times New Roman" pitchFamily="18" charset="0"/>
              </a:rPr>
              <a:t/>
            </a:r>
            <a:br>
              <a:rPr lang="en-US" sz="1800" dirty="0" smtClean="0">
                <a:latin typeface="Times New Roman" pitchFamily="18" charset="0"/>
              </a:rPr>
            </a:br>
            <a:endParaRPr lang="en-US" sz="1800" dirty="0"/>
          </a:p>
        </p:txBody>
      </p:sp>
      <p:pic>
        <p:nvPicPr>
          <p:cNvPr id="5" name="Content Placeholder 4" descr="IMG_32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 </a:t>
            </a:r>
            <a:r>
              <a:rPr lang="en-US" sz="1800" dirty="0" smtClean="0">
                <a:latin typeface="Times New Roman" pitchFamily="18" charset="0"/>
              </a:rPr>
              <a:t/>
            </a:r>
            <a:br>
              <a:rPr lang="en-US" sz="1800" dirty="0" smtClean="0">
                <a:latin typeface="Times New Roman" pitchFamily="18" charset="0"/>
              </a:rPr>
            </a:br>
            <a:endParaRPr lang="en-US" sz="1800" dirty="0"/>
          </a:p>
        </p:txBody>
      </p:sp>
      <p:pic>
        <p:nvPicPr>
          <p:cNvPr id="4" name="Content Placeholder 3" descr="IMG_32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357298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 </a:t>
            </a:r>
            <a:r>
              <a:rPr lang="en-US" sz="1800" dirty="0" smtClean="0">
                <a:latin typeface="Times New Roman" pitchFamily="18" charset="0"/>
              </a:rPr>
              <a:t/>
            </a:r>
            <a:br>
              <a:rPr lang="en-US" sz="1800" dirty="0" smtClean="0">
                <a:latin typeface="Times New Roman" pitchFamily="18" charset="0"/>
              </a:rPr>
            </a:br>
            <a:endParaRPr lang="en-US" sz="1800" dirty="0"/>
          </a:p>
        </p:txBody>
      </p:sp>
      <p:pic>
        <p:nvPicPr>
          <p:cNvPr id="4" name="Content Placeholder 3" descr="IMG_32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 </a:t>
            </a:r>
            <a:r>
              <a:rPr lang="en-US" sz="1800" dirty="0" smtClean="0">
                <a:latin typeface="Times New Roman" pitchFamily="18" charset="0"/>
              </a:rPr>
              <a:t/>
            </a:r>
            <a:br>
              <a:rPr lang="en-US" sz="1800" dirty="0" smtClean="0">
                <a:latin typeface="Times New Roman" pitchFamily="18" charset="0"/>
              </a:rPr>
            </a:br>
            <a:endParaRPr lang="en-US" sz="1800" dirty="0"/>
          </a:p>
        </p:txBody>
      </p:sp>
      <p:pic>
        <p:nvPicPr>
          <p:cNvPr id="4" name="Content Placeholder 3" descr="IMG_32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Пауза –Било је и послужења </a:t>
            </a:r>
            <a:endParaRPr lang="en-US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Content Placeholder 4" descr="IMG_32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071678"/>
            <a:ext cx="4140212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32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2071678"/>
            <a:ext cx="3714776" cy="4393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0" dirty="0" smtClean="0">
                <a:latin typeface="Times New Roman" pitchFamily="18" charset="0"/>
              </a:rPr>
              <a:t>Како превазићи стресну ситуацију </a:t>
            </a:r>
            <a:endParaRPr lang="en-US" sz="1800" b="0" dirty="0">
              <a:latin typeface="Times New Roman" pitchFamily="18" charset="0"/>
            </a:endParaRPr>
          </a:p>
        </p:txBody>
      </p:sp>
      <p:pic>
        <p:nvPicPr>
          <p:cNvPr id="4" name="Content Placeholder 3" descr="IMG_32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40"/>
            <a:ext cx="814390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1800" b="0" dirty="0" smtClean="0">
                <a:latin typeface="Times New Roman" pitchFamily="18" charset="0"/>
              </a:rPr>
              <a:t>техника дисања  предуслов за ублажавање интензитета манифестација стреса </a:t>
            </a:r>
            <a:endParaRPr lang="en-US" sz="1800" b="0" dirty="0">
              <a:latin typeface="Times New Roman" pitchFamily="18" charset="0"/>
            </a:endParaRPr>
          </a:p>
        </p:txBody>
      </p:sp>
      <p:pic>
        <p:nvPicPr>
          <p:cNvPr id="4" name="Content Placeholder 3" descr="IMG_32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714488"/>
            <a:ext cx="6215106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Актив</a:t>
            </a:r>
            <a:b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медицинских сестара васпитача </a:t>
            </a:r>
            <a:r>
              <a:rPr lang="en-US" sz="1800" dirty="0" smtClean="0">
                <a:latin typeface="Times New Roman" pitchFamily="18" charset="0"/>
              </a:rPr>
              <a:t/>
            </a:r>
            <a:br>
              <a:rPr lang="en-US" sz="1800" dirty="0" smtClean="0">
                <a:latin typeface="Times New Roman" pitchFamily="18" charset="0"/>
              </a:rPr>
            </a:br>
            <a:endParaRPr lang="en-US" sz="1800" dirty="0"/>
          </a:p>
        </p:txBody>
      </p:sp>
      <p:pic>
        <p:nvPicPr>
          <p:cNvPr id="4" name="Content Placeholder 3" descr="IMG_32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928926" y="6429396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Евалуација 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Custom 2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CA0C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56</TotalTime>
  <Words>44</Words>
  <Application>Microsoft Office PowerPoint</Application>
  <PresentationFormat>On-screen Show (4:3)</PresentationFormat>
  <Paragraphs>19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Opulent</vt:lpstr>
      <vt:lpstr>Slide 1</vt:lpstr>
      <vt:lpstr>Актив  медицинских сестара васпитача  </vt:lpstr>
      <vt:lpstr>НАЧИНИ ПРЕВАЗИЛАЖЕЊА СТРЕСНИХ СИТУАЦИЈА </vt:lpstr>
      <vt:lpstr>Актив  медицинских сестара васпитача  </vt:lpstr>
      <vt:lpstr>Актив  медицинских сестара васпитача  </vt:lpstr>
      <vt:lpstr>Актив  медицинских сестара васпитача  </vt:lpstr>
      <vt:lpstr>Актив  медицинских сестара васпитача  </vt:lpstr>
      <vt:lpstr>Пауза –Било је и послужења </vt:lpstr>
      <vt:lpstr>Како превазићи стресну ситуацију </vt:lpstr>
      <vt:lpstr>техника дисања  предуслов за ублажавање интензитета манифестација стреса </vt:lpstr>
      <vt:lpstr>Актив  медицинских сестара васпитача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7</cp:revision>
  <dcterms:created xsi:type="dcterms:W3CDTF">2016-11-23T11:05:20Z</dcterms:created>
  <dcterms:modified xsi:type="dcterms:W3CDTF">2016-11-24T08:37:03Z</dcterms:modified>
</cp:coreProperties>
</file>