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DD181E4-6B25-4D03-88E7-D36C9342881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322DCE5-DCD6-4BF3-BC13-9FC54A7B7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4612" y="714356"/>
            <a:ext cx="6429388" cy="3926756"/>
          </a:xfrm>
        </p:spPr>
        <p:txBody>
          <a:bodyPr>
            <a:normAutofit/>
          </a:bodyPr>
          <a:lstStyle/>
          <a:p>
            <a:pPr algn="ctr"/>
            <a:r>
              <a:rPr lang="sr-Cyrl-RS" sz="3600" b="1" dirty="0" smtClean="0"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latin typeface="Times New Roman" pitchFamily="18" charset="0"/>
              </a:rPr>
              <a:t>Звончић </a:t>
            </a:r>
          </a:p>
          <a:p>
            <a:pPr algn="ctr"/>
            <a:endParaRPr lang="sr-Cyrl-RS" sz="4400" dirty="0" smtClean="0">
              <a:latin typeface="Times New Roman" pitchFamily="18" charset="0"/>
            </a:endParaRPr>
          </a:p>
          <a:p>
            <a:pPr algn="ctr"/>
            <a:endParaRPr lang="sr-Cyrl-RS" sz="4400" dirty="0" smtClean="0">
              <a:latin typeface="Times New Roman" pitchFamily="18" charset="0"/>
            </a:endParaRPr>
          </a:p>
          <a:p>
            <a:pPr algn="ctr"/>
            <a:r>
              <a:rPr lang="sr-Cyrl-RS" sz="3200" b="1" dirty="0" smtClean="0">
                <a:latin typeface="Times New Roman" pitchFamily="18" charset="0"/>
              </a:rPr>
              <a:t>Актив</a:t>
            </a:r>
          </a:p>
          <a:p>
            <a:pPr algn="ctr"/>
            <a:r>
              <a:rPr lang="sr-Cyrl-RS" sz="3200" b="1" dirty="0" smtClean="0">
                <a:latin typeface="Times New Roman" pitchFamily="18" charset="0"/>
              </a:rPr>
              <a:t> медицинских сестара васпитача 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6000768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>
                <a:solidFill>
                  <a:schemeClr val="bg1"/>
                </a:solidFill>
                <a:latin typeface="Times New Roman" pitchFamily="18" charset="0"/>
              </a:rPr>
              <a:t>2</a:t>
            </a:r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.11.2016.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</a:rPr>
              <a:t>Радионица </a:t>
            </a:r>
            <a:r>
              <a:rPr lang="sr-Cyrl-RS" sz="1800" i="1" dirty="0" smtClean="0">
                <a:solidFill>
                  <a:schemeClr val="tx2">
                    <a:lumMod val="75000"/>
                  </a:schemeClr>
                </a:solidFill>
              </a:rPr>
              <a:t>Начини превазилажења стресних ситуација </a:t>
            </a:r>
            <a:r>
              <a:rPr lang="en-US" sz="1800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1800" i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en-US" sz="1800" dirty="0"/>
          </a:p>
        </p:txBody>
      </p:sp>
      <p:pic>
        <p:nvPicPr>
          <p:cNvPr id="4" name="Content Placeholder 3" descr="IMG_32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71612"/>
            <a:ext cx="6462184" cy="4143404"/>
          </a:xfrm>
        </p:spPr>
      </p:pic>
      <p:sp>
        <p:nvSpPr>
          <p:cNvPr id="5" name="TextBox 4"/>
          <p:cNvSpPr txBox="1"/>
          <p:nvPr/>
        </p:nvSpPr>
        <p:spPr>
          <a:xfrm>
            <a:off x="1214414" y="6072206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Размена мишљења у време паузе уз кафицу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4" name="Content Placeholder 3" descr="IMG_32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71670" y="6500834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Примена принципа очигледности 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</a:t>
            </a:r>
            <a:endParaRPr lang="en-US" sz="1800" dirty="0"/>
          </a:p>
        </p:txBody>
      </p:sp>
      <p:pic>
        <p:nvPicPr>
          <p:cNvPr id="5" name="Content Placeholder 4" descr="IMG_32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</TotalTime>
  <Words>29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Slide 1</vt:lpstr>
      <vt:lpstr>Актив  медицинских сестара васпитача  Радионица Начини превазилажења стресних ситуација  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  <vt:lpstr>Актив  медицинских сестара васпитача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3</cp:revision>
  <dcterms:created xsi:type="dcterms:W3CDTF">2016-11-23T12:03:19Z</dcterms:created>
  <dcterms:modified xsi:type="dcterms:W3CDTF">2016-11-24T08:36:13Z</dcterms:modified>
</cp:coreProperties>
</file>