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CAA7-5152-46D1-B113-8A191EDD9A47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99484F29-16C4-4CFA-9C68-9F9B24CB4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CAA7-5152-46D1-B113-8A191EDD9A47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84F29-16C4-4CFA-9C68-9F9B24CB4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CAA7-5152-46D1-B113-8A191EDD9A47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9484F29-16C4-4CFA-9C68-9F9B24CB4A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CAA7-5152-46D1-B113-8A191EDD9A47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84F29-16C4-4CFA-9C68-9F9B24CB4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CAA7-5152-46D1-B113-8A191EDD9A47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84F29-16C4-4CFA-9C68-9F9B24CB4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CAA7-5152-46D1-B113-8A191EDD9A47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84F29-16C4-4CFA-9C68-9F9B24CB4A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CAA7-5152-46D1-B113-8A191EDD9A47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84F29-16C4-4CFA-9C68-9F9B24CB4A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CAA7-5152-46D1-B113-8A191EDD9A47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84F29-16C4-4CFA-9C68-9F9B24CB4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CAA7-5152-46D1-B113-8A191EDD9A47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9484F29-16C4-4CFA-9C68-9F9B24CB4AA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CAA7-5152-46D1-B113-8A191EDD9A47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84F29-16C4-4CFA-9C68-9F9B24CB4A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2CAA7-5152-46D1-B113-8A191EDD9A47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84F29-16C4-4CFA-9C68-9F9B24CB4A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CD2CAA7-5152-46D1-B113-8A191EDD9A47}" type="datetimeFigureOut">
              <a:rPr lang="en-US" smtClean="0"/>
              <a:pPr/>
              <a:t>4/3/2018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99484F29-16C4-4CFA-9C68-9F9B24CB4AA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29198"/>
            <a:ext cx="6400800" cy="709602"/>
          </a:xfrm>
        </p:spPr>
        <p:txBody>
          <a:bodyPr>
            <a:normAutofit fontScale="85000" lnSpcReduction="20000"/>
          </a:bodyPr>
          <a:lstStyle/>
          <a:p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Фебруар,2018.</a:t>
            </a:r>
          </a:p>
          <a:p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Крушевац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1500174"/>
            <a:ext cx="8786842" cy="1428759"/>
          </a:xfrm>
        </p:spPr>
        <p:txBody>
          <a:bodyPr>
            <a:normAutofit fontScale="90000"/>
          </a:bodyPr>
          <a:lstStyle/>
          <a:p>
            <a:r>
              <a:rPr lang="sr-Cyrl-RS" dirty="0" smtClean="0">
                <a:latin typeface="Times New Roman" pitchFamily="18" charset="0"/>
              </a:rPr>
              <a:t>Вртић </a:t>
            </a:r>
            <a:r>
              <a:rPr lang="sr-Cyrl-RS" b="1" i="1" dirty="0" smtClean="0">
                <a:latin typeface="Times New Roman" pitchFamily="18" charset="0"/>
              </a:rPr>
              <a:t>Колибри </a:t>
            </a:r>
            <a:r>
              <a:rPr lang="sr-Cyrl-RS" dirty="0" smtClean="0">
                <a:latin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</a:rPr>
            </a:br>
            <a:r>
              <a:rPr lang="sr-Cyrl-RS" b="1" dirty="0" smtClean="0">
                <a:latin typeface="Times New Roman" pitchFamily="18" charset="0"/>
              </a:rPr>
              <a:t>Учешће родитеља у реализацији </a:t>
            </a:r>
            <a:br>
              <a:rPr lang="sr-Cyrl-RS" b="1" dirty="0" smtClean="0">
                <a:latin typeface="Times New Roman" pitchFamily="18" charset="0"/>
              </a:rPr>
            </a:br>
            <a:r>
              <a:rPr lang="sr-Cyrl-RS" b="1" dirty="0" smtClean="0">
                <a:latin typeface="Times New Roman" pitchFamily="18" charset="0"/>
              </a:rPr>
              <a:t>васпитно-образовног рада </a:t>
            </a:r>
            <a:endParaRPr lang="en-US" b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929718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Реализатор активности </a:t>
            </a:r>
            <a:b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Тата Милан Петровић,професор физичке културе </a:t>
            </a:r>
            <a:endParaRPr lang="en-US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3.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7158" y="1857364"/>
            <a:ext cx="3786214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3.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857364"/>
            <a:ext cx="3786182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/>
                </a:solidFill>
                <a:latin typeface="Times New Roman" pitchFamily="18" charset="0"/>
              </a:rPr>
              <a:t>Веда и весела атмосфера</a:t>
            </a:r>
            <a:r>
              <a:rPr lang="sr-Cyrl-RS" sz="2400" b="1" i="1" dirty="0" smtClean="0">
                <a:solidFill>
                  <a:schemeClr val="accent1"/>
                </a:solidFill>
                <a:latin typeface="Times New Roman" pitchFamily="18" charset="0"/>
              </a:rPr>
              <a:t>-Скочи зеко ,скочи сад...  </a:t>
            </a:r>
            <a:endParaRPr lang="en-US" sz="2400" b="1" i="1" dirty="0">
              <a:solidFill>
                <a:schemeClr val="accent1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3.4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1" y="1600200"/>
            <a:ext cx="4071965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3.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643050"/>
            <a:ext cx="3786214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3.6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85786" y="1357298"/>
            <a:ext cx="7572428" cy="457200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/>
                </a:solidFill>
                <a:latin typeface="Times New Roman" pitchFamily="18" charset="0"/>
              </a:rPr>
              <a:t>Мало одмора </a:t>
            </a:r>
            <a:endParaRPr lang="en-US" sz="2400" b="1" dirty="0">
              <a:solidFill>
                <a:schemeClr val="accent1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4.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28662" y="1785926"/>
            <a:ext cx="7572428" cy="457200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/>
                </a:solidFill>
                <a:latin typeface="Times New Roman" pitchFamily="18" charset="0"/>
              </a:rPr>
              <a:t>Кординација покрета </a:t>
            </a:r>
            <a:endParaRPr lang="en-US" sz="2400" b="1" dirty="0">
              <a:solidFill>
                <a:schemeClr val="accent1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7.2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7225" y="1600200"/>
            <a:ext cx="3214709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1.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1" y="1571612"/>
            <a:ext cx="4000528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/>
                </a:solidFill>
                <a:latin typeface="Times New Roman" pitchFamily="18" charset="0"/>
              </a:rPr>
              <a:t>Игра лоптом ,радост ...</a:t>
            </a:r>
            <a:endParaRPr lang="en-US" sz="2400" b="1" dirty="0">
              <a:solidFill>
                <a:schemeClr val="accent1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14.4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5" y="1714488"/>
            <a:ext cx="4071966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7.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1714488"/>
            <a:ext cx="3857619" cy="4500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/>
                </a:solidFill>
                <a:latin typeface="Times New Roman" pitchFamily="18" charset="0"/>
              </a:rPr>
              <a:t>Мало такмичења за крај </a:t>
            </a:r>
            <a:endParaRPr lang="en-US" sz="2400" b="1" dirty="0">
              <a:solidFill>
                <a:schemeClr val="accent1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17.2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142976" y="1600200"/>
            <a:ext cx="6715171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23</TotalTime>
  <Words>29</Words>
  <Application>Microsoft Office PowerPoint</Application>
  <PresentationFormat>On-screen Show (4:3)</PresentationFormat>
  <Paragraphs>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Equity</vt:lpstr>
      <vt:lpstr>Вртић Колибри  Учешће родитеља у реализацији  васпитно-образовног рада </vt:lpstr>
      <vt:lpstr>Реализатор активности  Тата Милан Петровић,професор физичке културе </vt:lpstr>
      <vt:lpstr>Веда и весела атмосфера-Скочи зеко ,скочи сад...  </vt:lpstr>
      <vt:lpstr>Slide 4</vt:lpstr>
      <vt:lpstr>Мало одмора </vt:lpstr>
      <vt:lpstr>Кординација покрета </vt:lpstr>
      <vt:lpstr>Игра лоптом ,радост ...</vt:lpstr>
      <vt:lpstr>Мало такмичења за крај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Колибри  Учешће родитеља у реализацији  васпитно-образовног рада</dc:title>
  <dc:creator>KORISNIK</dc:creator>
  <cp:lastModifiedBy>KORISNIK</cp:lastModifiedBy>
  <cp:revision>6</cp:revision>
  <dcterms:created xsi:type="dcterms:W3CDTF">2018-04-03T06:21:24Z</dcterms:created>
  <dcterms:modified xsi:type="dcterms:W3CDTF">2018-04-03T10:35:10Z</dcterms:modified>
</cp:coreProperties>
</file>