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9" r:id="rId5"/>
    <p:sldId id="270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67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4660"/>
  </p:normalViewPr>
  <p:slideViewPr>
    <p:cSldViewPr>
      <p:cViewPr varScale="1">
        <p:scale>
          <a:sx n="47" d="100"/>
          <a:sy n="47" d="100"/>
        </p:scale>
        <p:origin x="-98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F09EF-9885-4E53-A18E-F34FAB273FD8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83C7F-6D44-48A3-AC70-4AF5C6B6403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F09EF-9885-4E53-A18E-F34FAB273FD8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83C7F-6D44-48A3-AC70-4AF5C6B6403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F09EF-9885-4E53-A18E-F34FAB273FD8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83C7F-6D44-48A3-AC70-4AF5C6B6403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F09EF-9885-4E53-A18E-F34FAB273FD8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83C7F-6D44-48A3-AC70-4AF5C6B6403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F09EF-9885-4E53-A18E-F34FAB273FD8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83C7F-6D44-48A3-AC70-4AF5C6B6403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F09EF-9885-4E53-A18E-F34FAB273FD8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83C7F-6D44-48A3-AC70-4AF5C6B6403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F09EF-9885-4E53-A18E-F34FAB273FD8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83C7F-6D44-48A3-AC70-4AF5C6B6403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F09EF-9885-4E53-A18E-F34FAB273FD8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83C7F-6D44-48A3-AC70-4AF5C6B6403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F09EF-9885-4E53-A18E-F34FAB273FD8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283C7F-6D44-48A3-AC70-4AF5C6B6403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F09EF-9885-4E53-A18E-F34FAB273FD8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83C7F-6D44-48A3-AC70-4AF5C6B6403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F09EF-9885-4E53-A18E-F34FAB273FD8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83C7F-6D44-48A3-AC70-4AF5C6B6403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AEF09EF-9885-4E53-A18E-F34FAB273FD8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283C7F-6D44-48A3-AC70-4AF5C6B64030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8596" y="0"/>
            <a:ext cx="6643734" cy="1643073"/>
          </a:xfrm>
        </p:spPr>
        <p:txBody>
          <a:bodyPr/>
          <a:lstStyle/>
          <a:p>
            <a:r>
              <a:rPr lang="sr-Cyrl-RS" dirty="0" smtClean="0">
                <a:latin typeface="Times New Roman" pitchFamily="18" charset="0"/>
              </a:rPr>
              <a:t>Вртић </a:t>
            </a:r>
            <a:r>
              <a:rPr lang="sr-Cyrl-RS" i="1" dirty="0" smtClean="0">
                <a:latin typeface="Times New Roman" pitchFamily="18" charset="0"/>
              </a:rPr>
              <a:t>Владо Јурић </a:t>
            </a:r>
            <a:endParaRPr lang="en-US" i="1" dirty="0"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1472" y="1857364"/>
            <a:ext cx="8215370" cy="3000396"/>
          </a:xfrm>
        </p:spPr>
        <p:txBody>
          <a:bodyPr>
            <a:normAutofit lnSpcReduction="10000"/>
          </a:bodyPr>
          <a:lstStyle/>
          <a:p>
            <a:pPr algn="ctr"/>
            <a:r>
              <a:rPr lang="sr-Cyrl-RS" sz="4400" dirty="0" smtClean="0">
                <a:solidFill>
                  <a:schemeClr val="tx1"/>
                </a:solidFill>
                <a:latin typeface="Times New Roman" pitchFamily="18" charset="0"/>
              </a:rPr>
              <a:t>Дечја недеља</a:t>
            </a:r>
          </a:p>
          <a:p>
            <a:pPr algn="ctr"/>
            <a:r>
              <a:rPr lang="sr-Cyrl-RS" sz="4400" i="1" dirty="0" smtClean="0">
                <a:solidFill>
                  <a:schemeClr val="tx1"/>
                </a:solidFill>
                <a:latin typeface="Times New Roman" pitchFamily="18" charset="0"/>
              </a:rPr>
              <a:t>Буквар дечјих права </a:t>
            </a:r>
          </a:p>
          <a:p>
            <a:pPr algn="ctr"/>
            <a:r>
              <a:rPr lang="sr-Cyrl-RS" sz="3200" b="1" i="1" dirty="0" smtClean="0">
                <a:solidFill>
                  <a:schemeClr val="tx1"/>
                </a:solidFill>
                <a:latin typeface="Times New Roman" pitchFamily="18" charset="0"/>
              </a:rPr>
              <a:t>Имам право да користим ИКТ </a:t>
            </a:r>
          </a:p>
          <a:p>
            <a:pPr algn="ctr"/>
            <a:r>
              <a:rPr lang="sr-Cyrl-RS" dirty="0" smtClean="0">
                <a:solidFill>
                  <a:schemeClr val="tx1"/>
                </a:solidFill>
                <a:latin typeface="Times New Roman" pitchFamily="18" charset="0"/>
              </a:rPr>
              <a:t>Радионица за децу и родитеље</a:t>
            </a:r>
          </a:p>
          <a:p>
            <a:pPr algn="ctr"/>
            <a:r>
              <a:rPr lang="sr-Cyrl-RS" dirty="0" smtClean="0">
                <a:solidFill>
                  <a:schemeClr val="tx1"/>
                </a:solidFill>
                <a:latin typeface="Times New Roman" pitchFamily="18" charset="0"/>
              </a:rPr>
              <a:t> </a:t>
            </a:r>
            <a:r>
              <a:rPr lang="sr-Cyrl-RS" sz="28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Безбедне године узлета у виртуелни свет </a:t>
            </a:r>
            <a:endParaRPr lang="en-US" sz="28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sr-Cyrl-RS" dirty="0" smtClean="0">
              <a:solidFill>
                <a:schemeClr val="tx1"/>
              </a:solidFill>
              <a:latin typeface="Times New Roman" pitchFamily="18" charset="0"/>
            </a:endParaRPr>
          </a:p>
          <a:p>
            <a:pPr algn="ctr"/>
            <a:endParaRPr lang="en-US" dirty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85918" y="5357826"/>
            <a:ext cx="5786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1.10.2018.</a:t>
            </a:r>
            <a:endParaRPr lang="en-US" sz="2400" b="1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7901014" cy="1643050"/>
          </a:xfrm>
        </p:spPr>
        <p:txBody>
          <a:bodyPr>
            <a:normAutofit fontScale="90000"/>
          </a:bodyPr>
          <a:lstStyle/>
          <a:p>
            <a:pPr algn="ctr"/>
            <a:r>
              <a:rPr lang="sr-Cyrl-RS" sz="27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/>
            </a:r>
            <a:br>
              <a:rPr lang="sr-Cyrl-RS" sz="27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r>
              <a:rPr lang="sr-Cyrl-RS" sz="27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/>
            </a:r>
            <a:br>
              <a:rPr lang="sr-Cyrl-RS" sz="27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r>
              <a:rPr lang="sr-Cyrl-RS" sz="27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/>
            </a:r>
            <a:br>
              <a:rPr lang="sr-Cyrl-RS" sz="27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r>
              <a:rPr lang="sr-Cyrl-RS" sz="27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/>
            </a:r>
            <a:br>
              <a:rPr lang="sr-Cyrl-RS" sz="27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r>
              <a:rPr lang="sr-Cyrl-RS" sz="27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/>
            </a:r>
            <a:br>
              <a:rPr lang="sr-Cyrl-RS" sz="27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r>
              <a:rPr lang="sr-Cyrl-RS" sz="27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/>
            </a:r>
            <a:br>
              <a:rPr lang="sr-Cyrl-RS" sz="27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r>
              <a:rPr lang="sr-Cyrl-RS" sz="27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/>
            </a:r>
            <a:br>
              <a:rPr lang="sr-Cyrl-RS" sz="27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r>
              <a:rPr lang="sr-Cyrl-RS" sz="27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/>
            </a:r>
            <a:br>
              <a:rPr lang="sr-Cyrl-RS" sz="27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r>
              <a:rPr lang="sr-Cyrl-RS" sz="27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/>
            </a:r>
            <a:br>
              <a:rPr lang="sr-Cyrl-RS" sz="27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r>
              <a:rPr lang="sr-Cyrl-RS" sz="27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/>
            </a:r>
            <a:br>
              <a:rPr lang="sr-Cyrl-RS" sz="27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r>
              <a:rPr lang="sr-Cyrl-RS" sz="31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Имам право да користим ИКТ </a:t>
            </a:r>
            <a:br>
              <a:rPr lang="sr-Cyrl-RS" sz="31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endParaRPr lang="en-US" sz="31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Content Placeholder 3" descr="DSC_0299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714348" y="1428736"/>
            <a:ext cx="7803444" cy="4389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142976" y="5929330"/>
            <a:ext cx="6929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Рачунар је  књига ,учимо </a:t>
            </a:r>
            <a:r>
              <a:rPr lang="sr-Latn-R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sr-Cyrl-R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заједно  </a:t>
            </a:r>
            <a:endParaRPr lang="en-US" sz="24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Шта деца желе ?</a:t>
            </a:r>
            <a:br>
              <a:rPr lang="sr-Cyrl-RS" sz="2400" dirty="0" smtClean="0">
                <a:latin typeface="Times New Roman" pitchFamily="18" charset="0"/>
              </a:rPr>
            </a:br>
            <a:r>
              <a:rPr lang="sr-Cyrl-RS" sz="2400" dirty="0" smtClean="0">
                <a:latin typeface="Times New Roman" pitchFamily="18" charset="0"/>
              </a:rPr>
              <a:t>Желели су да виде животиње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DSC_0301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670278" y="1935163"/>
            <a:ext cx="3687408" cy="4389437"/>
          </a:xfrm>
        </p:spPr>
      </p:pic>
      <p:pic>
        <p:nvPicPr>
          <p:cNvPr id="5" name="Picture 4" descr="IMG-3f7f30a90e7918d079cd333d2475d9a3-V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572000" y="2000240"/>
            <a:ext cx="4071933" cy="428628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Желели су да чују песму </a:t>
            </a:r>
            <a:r>
              <a:rPr lang="sr-Cyrl-RS" sz="2400" i="1" dirty="0" smtClean="0">
                <a:latin typeface="Times New Roman" pitchFamily="18" charset="0"/>
              </a:rPr>
              <a:t>Има једна пећина  строга </a:t>
            </a:r>
            <a:endParaRPr lang="en-US" sz="2400" i="1" dirty="0">
              <a:latin typeface="Times New Roman" pitchFamily="18" charset="0"/>
            </a:endParaRPr>
          </a:p>
        </p:txBody>
      </p:sp>
      <p:pic>
        <p:nvPicPr>
          <p:cNvPr id="1026" name="Picture 2" descr="C:\Users\KORISNIK\Desktop\dečija ned.aktivnosti\DSC_030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643438" y="1935163"/>
            <a:ext cx="3830284" cy="4389437"/>
          </a:xfrm>
          <a:prstGeom prst="rect">
            <a:avLst/>
          </a:prstGeom>
          <a:noFill/>
        </p:spPr>
      </p:pic>
      <p:pic>
        <p:nvPicPr>
          <p:cNvPr id="1027" name="Picture 3" descr="C:\Users\KORISNIK\Desktop\sshot-28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14282" y="1928802"/>
            <a:ext cx="4286280" cy="453072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Сенка ...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1026" name="Picture 2" descr="C:\Users\KORISNIK\Desktop\viber\IMG-a7ccd296edf7b5e60022a3e1630b9b98-V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645708" y="1935163"/>
            <a:ext cx="5852583" cy="43894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2cfe97f6de12875d181558f69c657abe-V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645708" y="1935163"/>
            <a:ext cx="5852583" cy="3922729"/>
          </a:xfrm>
        </p:spPr>
      </p:pic>
      <p:sp>
        <p:nvSpPr>
          <p:cNvPr id="5" name="TextBox 4"/>
          <p:cNvSpPr txBox="1"/>
          <p:nvPr/>
        </p:nvSpPr>
        <p:spPr>
          <a:xfrm>
            <a:off x="0" y="857232"/>
            <a:ext cx="8858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Желите ли да знате ,шта раде другари у другим вртићима ?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42976" y="6072206"/>
            <a:ext cx="72152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Гледали смо шта раде  другари у другим вртићима </a:t>
            </a:r>
            <a:endParaRPr 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Гледали смо шта раде  другари у другим вртићима 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IMG-2aa6660ec32f1d87d4f27161b3bdbb2d-V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643042" y="2000241"/>
            <a:ext cx="5852583" cy="3571900"/>
          </a:xfrm>
        </p:spPr>
      </p:pic>
      <p:sp>
        <p:nvSpPr>
          <p:cNvPr id="5" name="TextBox 4"/>
          <p:cNvSpPr txBox="1"/>
          <p:nvPr/>
        </p:nvSpPr>
        <p:spPr>
          <a:xfrm>
            <a:off x="2285984" y="6072206"/>
            <a:ext cx="52864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solidFill>
                  <a:schemeClr val="accent1">
                    <a:lumMod val="50000"/>
                  </a:schemeClr>
                </a:solidFill>
              </a:rPr>
              <a:t>Праве кућице за птице </a:t>
            </a:r>
            <a:endParaRPr 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 Гледали смо шта раде  другари у другим вртићима </a:t>
            </a:r>
            <a:endParaRPr lang="en-US" sz="2400" dirty="0"/>
          </a:p>
        </p:txBody>
      </p:sp>
      <p:pic>
        <p:nvPicPr>
          <p:cNvPr id="4" name="Content Placeholder 3" descr="IMG-fd73b122c492eb239cb1fc069306b8d9-V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643043" y="2000241"/>
            <a:ext cx="6000792" cy="3714776"/>
          </a:xfrm>
        </p:spPr>
      </p:pic>
      <p:sp>
        <p:nvSpPr>
          <p:cNvPr id="5" name="TextBox 4"/>
          <p:cNvSpPr txBox="1"/>
          <p:nvPr/>
        </p:nvSpPr>
        <p:spPr>
          <a:xfrm>
            <a:off x="2214546" y="5929330"/>
            <a:ext cx="55007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Играју фолклор </a:t>
            </a:r>
            <a:endParaRPr lang="en-US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785794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Задатак ,рачунар као књига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IMG-0bc581d67b39868892a333eb3193b31a-V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285721" y="1928802"/>
            <a:ext cx="3857652" cy="4389437"/>
          </a:xfrm>
        </p:spPr>
      </p:pic>
      <p:pic>
        <p:nvPicPr>
          <p:cNvPr id="5" name="Picture 4" descr="IMG-59e5aed3fa9a784bada9787d3ef0300b-V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286248" y="2000240"/>
            <a:ext cx="4286248" cy="4357718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Рачунар као књига  у очима предшколаца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DSC_0306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4500562" y="2285991"/>
            <a:ext cx="3945792" cy="4097067"/>
          </a:xfrm>
        </p:spPr>
      </p:pic>
      <p:pic>
        <p:nvPicPr>
          <p:cNvPr id="5" name="Picture 4" descr="DSC_0316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214282" y="2285992"/>
            <a:ext cx="4214810" cy="4143386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Родитељи и деца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DSC_0315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670278" y="1935163"/>
            <a:ext cx="3830284" cy="4389437"/>
          </a:xfrm>
        </p:spPr>
      </p:pic>
      <p:pic>
        <p:nvPicPr>
          <p:cNvPr id="5" name="Picture 4" descr="DSC_0310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786314" y="1857364"/>
            <a:ext cx="3714744" cy="4357718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04088"/>
            <a:ext cx="8929718" cy="1143000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Родитељи  желе да знају  резултате нашег истраживања о коришћењу ИКТ у предшколском добу 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IMG-2ec1fb49f96b4df69c3b473b2afcaa43-V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214282" y="2143116"/>
            <a:ext cx="4000560" cy="4389437"/>
          </a:xfrm>
        </p:spPr>
      </p:pic>
      <p:pic>
        <p:nvPicPr>
          <p:cNvPr id="5" name="Picture 4" descr="sshot-1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429124" y="2143116"/>
            <a:ext cx="4500562" cy="4356333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 fontScale="90000"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Едукативни материјал за родитеље</a:t>
            </a:r>
            <a:br>
              <a:rPr lang="sr-Cyrl-RS" sz="2400" dirty="0" smtClean="0">
                <a:latin typeface="Times New Roman" pitchFamily="18" charset="0"/>
              </a:rPr>
            </a:br>
            <a:r>
              <a:rPr lang="sr-Cyrl-RS" sz="2400" i="1" dirty="0" smtClean="0">
                <a:latin typeface="Times New Roman" pitchFamily="18" charset="0"/>
              </a:rPr>
              <a:t>Безбедне године узлета у виртуелни свет </a:t>
            </a:r>
            <a:endParaRPr lang="en-US" sz="2400" i="1" dirty="0">
              <a:latin typeface="Times New Roman" pitchFamily="18" charset="0"/>
            </a:endParaRPr>
          </a:p>
        </p:txBody>
      </p:sp>
      <p:pic>
        <p:nvPicPr>
          <p:cNvPr id="4" name="Content Placeholder 3" descr="sshot-28.pn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357159" y="1643050"/>
            <a:ext cx="4000528" cy="4922837"/>
          </a:xfrm>
          <a:prstGeom prst="rect">
            <a:avLst/>
          </a:prstGeom>
        </p:spPr>
      </p:pic>
      <p:pic>
        <p:nvPicPr>
          <p:cNvPr id="5" name="Picture 4" descr="sshot-28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500562" y="1643051"/>
            <a:ext cx="4321022" cy="4786346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Шта кажу родитељи ?</a:t>
            </a:r>
            <a:br>
              <a:rPr lang="sr-Cyrl-RS" sz="2400" dirty="0" smtClean="0">
                <a:latin typeface="Times New Roman" pitchFamily="18" charset="0"/>
              </a:rPr>
            </a:br>
            <a:r>
              <a:rPr lang="sr-Cyrl-RS" sz="2400" dirty="0" smtClean="0">
                <a:latin typeface="Times New Roman" pitchFamily="18" charset="0"/>
              </a:rPr>
              <a:t>Желимо да знамо,да би смо заједно остварили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sshot-28.pn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2071670" y="1428736"/>
            <a:ext cx="4857784" cy="4572032"/>
          </a:xfrm>
          <a:prstGeom prst="rect">
            <a:avLst/>
          </a:prstGeom>
        </p:spPr>
      </p:pic>
      <p:pic>
        <p:nvPicPr>
          <p:cNvPr id="1026" name="Picture 2" descr="C:\Users\KORISNIK\Desktop\лого и меморандум\logo,mem\Logo_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858016" y="4714884"/>
            <a:ext cx="1728787" cy="1662112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428728" y="6215082"/>
            <a:ext cx="62151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Безбедне године узлета у виртуелни свет </a:t>
            </a:r>
            <a:endParaRPr lang="en-US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123</TotalTime>
  <Words>132</Words>
  <Application>Microsoft Office PowerPoint</Application>
  <PresentationFormat>On-screen Show (4:3)</PresentationFormat>
  <Paragraphs>25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Flow</vt:lpstr>
      <vt:lpstr>Вртић Владо Јурић </vt:lpstr>
      <vt:lpstr>          Имам право да користим ИКТ  </vt:lpstr>
      <vt:lpstr>Шта деца желе ? Желели су да виде животиње</vt:lpstr>
      <vt:lpstr>Желели су да чују песму Има једна пећина  строга </vt:lpstr>
      <vt:lpstr>Сенка ...</vt:lpstr>
      <vt:lpstr>Slide 6</vt:lpstr>
      <vt:lpstr>Гледали смо шта раде  другари у другим вртићима  </vt:lpstr>
      <vt:lpstr> Гледали смо шта раде  другари у другим вртићима </vt:lpstr>
      <vt:lpstr>Задатак ,рачунар као књига </vt:lpstr>
      <vt:lpstr>Рачунар као књига  у очима предшколаца </vt:lpstr>
      <vt:lpstr>Родитељи и деца </vt:lpstr>
      <vt:lpstr>Родитељи  желе да знају  резултате нашег истраживања о коришћењу ИКТ у предшколском добу  </vt:lpstr>
      <vt:lpstr>Едукативни материјал за родитеље Безбедне године узлета у виртуелни свет </vt:lpstr>
      <vt:lpstr>Шта кажу родитељи ? Желимо да знамо,да би смо заједно остварили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Владо Јурић</dc:title>
  <dc:creator>KORISNIK</dc:creator>
  <cp:lastModifiedBy>Steva</cp:lastModifiedBy>
  <cp:revision>21</cp:revision>
  <dcterms:created xsi:type="dcterms:W3CDTF">2018-10-08T09:27:03Z</dcterms:created>
  <dcterms:modified xsi:type="dcterms:W3CDTF">2018-10-12T06:42:27Z</dcterms:modified>
</cp:coreProperties>
</file>