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7" r:id="rId10"/>
    <p:sldId id="266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02129E8-8B52-4825-8F76-8F669922945F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7DDC450-647F-4818-92C8-8D73340BDE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2129E8-8B52-4825-8F76-8F669922945F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DDC450-647F-4818-92C8-8D73340BDE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02129E8-8B52-4825-8F76-8F669922945F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7DDC450-647F-4818-92C8-8D73340BDE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2129E8-8B52-4825-8F76-8F669922945F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DDC450-647F-4818-92C8-8D73340BDE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2129E8-8B52-4825-8F76-8F669922945F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DDC450-647F-4818-92C8-8D73340BDE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2129E8-8B52-4825-8F76-8F669922945F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DDC450-647F-4818-92C8-8D73340BDE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02129E8-8B52-4825-8F76-8F669922945F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DDC450-647F-4818-92C8-8D73340BDE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2129E8-8B52-4825-8F76-8F669922945F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DDC450-647F-4818-92C8-8D73340BDE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2129E8-8B52-4825-8F76-8F669922945F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DDC450-647F-4818-92C8-8D73340BDE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2129E8-8B52-4825-8F76-8F669922945F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DDC450-647F-4818-92C8-8D73340BDE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802129E8-8B52-4825-8F76-8F669922945F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7DDC450-647F-4818-92C8-8D73340BDE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802129E8-8B52-4825-8F76-8F669922945F}" type="datetimeFigureOut">
              <a:rPr lang="en-US" smtClean="0"/>
              <a:pPr/>
              <a:t>3/31/2015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7DDC450-647F-4818-92C8-8D73340BDEC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Cyrl-RS" dirty="0" smtClean="0"/>
              <a:t>Донаторска приредба </a:t>
            </a:r>
            <a:br>
              <a:rPr lang="sr-Cyrl-RS" dirty="0" smtClean="0"/>
            </a:br>
            <a:r>
              <a:rPr lang="sr-Cyrl-RS" dirty="0" smtClean="0"/>
              <a:t>Бисери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endParaRPr lang="sr-Cyrl-RS" dirty="0" smtClean="0"/>
          </a:p>
          <a:p>
            <a:endParaRPr lang="sr-Cyrl-RS" dirty="0" smtClean="0"/>
          </a:p>
          <a:p>
            <a:r>
              <a:rPr lang="sr-Cyrl-RS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Децембар 201</a:t>
            </a:r>
            <a:r>
              <a:rPr lang="sr-Latn-R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4</a:t>
            </a:r>
            <a:r>
              <a:rPr lang="sr-Cyrl-R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.год.</a:t>
            </a:r>
          </a:p>
          <a:p>
            <a:r>
              <a:rPr lang="sr-Cyrl-RS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Крушевац</a:t>
            </a:r>
            <a:endParaRPr lang="en-US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500042"/>
            <a:ext cx="8686800" cy="1143000"/>
          </a:xfrm>
        </p:spPr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FSL_86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428736"/>
            <a:ext cx="6584156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86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428736"/>
            <a:ext cx="6584156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87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214422"/>
            <a:ext cx="6643734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87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357298"/>
            <a:ext cx="6072230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86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285860"/>
            <a:ext cx="6583680" cy="4389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87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285860"/>
            <a:ext cx="6583680" cy="4389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FSL_88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142984"/>
            <a:ext cx="6584156" cy="49673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FSL_88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785795"/>
            <a:ext cx="6584156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89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500174"/>
            <a:ext cx="6584156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86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357298"/>
            <a:ext cx="6584156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27</TotalTime>
  <Words>9</Words>
  <Application>Microsoft Office PowerPoint</Application>
  <PresentationFormat>On-screen Show (4:3)</PresentationFormat>
  <Paragraphs>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Opulent</vt:lpstr>
      <vt:lpstr>Донаторска приредба  Бисери</vt:lpstr>
      <vt:lpstr> 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Донаторска приредба  Бисери</dc:title>
  <dc:creator>KORISNIK</dc:creator>
  <cp:lastModifiedBy>Steva</cp:lastModifiedBy>
  <cp:revision>7</cp:revision>
  <dcterms:created xsi:type="dcterms:W3CDTF">2015-02-23T07:30:09Z</dcterms:created>
  <dcterms:modified xsi:type="dcterms:W3CDTF">2015-03-31T10:36:12Z</dcterms:modified>
</cp:coreProperties>
</file>