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A12BABF-7F90-4106-B14F-6460BAFDFEBD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A6F5F39-BB88-4F6A-8016-9257A612C2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1928801"/>
            <a:ext cx="8143900" cy="2714645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>
                <a:latin typeface="Times New Roman" pitchFamily="18" charset="0"/>
              </a:rPr>
              <a:t>РЕАЛИЗАЦИЈА ПРОГРАМСКИХ АКТИВНОСТИ </a:t>
            </a:r>
            <a:r>
              <a:rPr lang="sr-Cyrl-RS" sz="2400" b="1" dirty="0" smtClean="0">
                <a:latin typeface="Times New Roman" pitchFamily="18" charset="0"/>
              </a:rPr>
              <a:t/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У </a:t>
            </a:r>
            <a:r>
              <a:rPr lang="sr-Cyrl-RS" sz="2400" b="1" dirty="0">
                <a:latin typeface="Times New Roman" pitchFamily="18" charset="0"/>
              </a:rPr>
              <a:t>ОКВИРУ </a:t>
            </a:r>
            <a:r>
              <a:rPr lang="sr-Cyrl-RS" sz="2400" b="1" dirty="0" smtClean="0">
                <a:latin typeface="Times New Roman" pitchFamily="18" charset="0"/>
              </a:rPr>
              <a:t>ИНИЦИЈАТИВЕ </a:t>
            </a:r>
            <a:r>
              <a:rPr lang="sr-Cyrl-RS" sz="2400" b="1" dirty="0">
                <a:latin typeface="Times New Roman" pitchFamily="18" charset="0"/>
              </a:rPr>
              <a:t>ЗА ПОДРШКУ РАЗВОЈУ И УЧЕЊУ РОМСКЕ ДЕЦЕ </a:t>
            </a:r>
            <a:r>
              <a:rPr lang="sr-Cyrl-RS" sz="2400" b="1" dirty="0" smtClean="0">
                <a:latin typeface="Times New Roman" pitchFamily="18" charset="0"/>
              </a:rPr>
              <a:t>РАНОГ УЗРАСТА </a:t>
            </a:r>
            <a:r>
              <a:rPr lang="sr-Cyrl-RS" sz="2400" b="1" dirty="0">
                <a:latin typeface="Times New Roman" pitchFamily="18" charset="0"/>
              </a:rPr>
              <a:t>У СРБИЈИ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7200928" cy="1214446"/>
          </a:xfrm>
        </p:spPr>
        <p:txBody>
          <a:bodyPr>
            <a:normAutofit/>
          </a:bodyPr>
          <a:lstStyle/>
          <a:p>
            <a:pPr algn="ctr"/>
            <a:r>
              <a:rPr lang="sr-Latn-RS" sz="2400" b="1" dirty="0" smtClean="0">
                <a:latin typeface="Times New Roman" pitchFamily="18" charset="0"/>
              </a:rPr>
              <a:t>2-3.октобар 2018.</a:t>
            </a:r>
            <a:endParaRPr lang="sr-Cyrl-RS" sz="2400" b="1" dirty="0" smtClean="0">
              <a:latin typeface="Times New Roman" pitchFamily="18" charset="0"/>
            </a:endParaRPr>
          </a:p>
          <a:p>
            <a:pPr algn="ctr"/>
            <a:r>
              <a:rPr lang="sr-Cyrl-RS" sz="2400" b="1" dirty="0" smtClean="0">
                <a:latin typeface="Times New Roman" pitchFamily="18" charset="0"/>
              </a:rPr>
              <a:t>Београд </a:t>
            </a:r>
          </a:p>
          <a:p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email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285852" y="571480"/>
            <a:ext cx="3857652" cy="847725"/>
          </a:xfrm>
          <a:prstGeom prst="rect">
            <a:avLst/>
          </a:prstGeom>
        </p:spPr>
      </p:pic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58016" y="500042"/>
            <a:ext cx="1803092" cy="1733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sr-Cyrl-RS" sz="2700" dirty="0" smtClean="0">
                <a:latin typeface="Times New Roman" pitchFamily="18" charset="0"/>
              </a:rPr>
              <a:t>Отварање састанка – представник Министарства просвете, науке и технолошког развоја РС</a:t>
            </a:r>
            <a:endParaRPr lang="en-US" sz="2700" dirty="0">
              <a:latin typeface="Times New Roman" pitchFamily="18" charset="0"/>
            </a:endParaRPr>
          </a:p>
        </p:txBody>
      </p:sp>
      <p:pic>
        <p:nvPicPr>
          <p:cNvPr id="4" name="Content Placeholder 3" descr="DSC_032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571604" y="2143116"/>
            <a:ext cx="6791342" cy="38201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700" b="1" dirty="0" smtClean="0">
                <a:latin typeface="Times New Roman" pitchFamily="18" charset="0"/>
              </a:rPr>
              <a:t>Предшколске установе презентују своје активности у оквиру </a:t>
            </a:r>
            <a:r>
              <a:rPr lang="sr-Cyrl-RS" sz="2700" b="1" i="1" dirty="0" smtClean="0">
                <a:latin typeface="Times New Roman" pitchFamily="18" charset="0"/>
              </a:rPr>
              <a:t>Иницијативе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6" name="Content Placeholder 4" descr="42970320_2185762374832070_1467688696974147584_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357290" y="1214422"/>
            <a:ext cx="7429552" cy="521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571480"/>
            <a:ext cx="7498080" cy="84615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Учесници скупа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42980165_2185762461498728_2301908810580623360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Учесници скупа </a:t>
            </a:r>
            <a:endParaRPr lang="en-US" sz="2400" dirty="0"/>
          </a:p>
        </p:txBody>
      </p:sp>
      <p:pic>
        <p:nvPicPr>
          <p:cNvPr id="4" name="Content Placeholder 3" descr="43249595_10155848543425905_5028879586574729216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827222"/>
            <a:ext cx="7499350" cy="404175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Учесници Иницијативе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Нови Сад ,Крушевац ,Крагујевац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_035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/>
            </a:r>
            <a:br>
              <a:rPr lang="sr-Cyrl-RS" sz="2000" b="1" dirty="0" smtClean="0">
                <a:latin typeface="Times New Roman" pitchFamily="18" charset="0"/>
              </a:rPr>
            </a:br>
            <a:r>
              <a:rPr lang="sr-Cyrl-RS" sz="2000" b="1" dirty="0" smtClean="0">
                <a:latin typeface="Times New Roman" pitchFamily="18" charset="0"/>
              </a:rPr>
              <a:t/>
            </a:r>
            <a:br>
              <a:rPr lang="sr-Cyrl-RS" sz="2000" b="1" dirty="0" smtClean="0">
                <a:latin typeface="Times New Roman" pitchFamily="18" charset="0"/>
              </a:rPr>
            </a:br>
            <a:r>
              <a:rPr lang="sr-Cyrl-RS" sz="2000" b="1" dirty="0" smtClean="0">
                <a:latin typeface="Times New Roman" pitchFamily="18" charset="0"/>
              </a:rPr>
              <a:t>Одрживост  програма у свакој средини/мрежа подршке за различите, диверсификоване програме и унапређење квалитета рада -</a:t>
            </a:r>
            <a:r>
              <a:rPr lang="sr-Cyrl-RS" sz="2000" dirty="0" smtClean="0">
                <a:latin typeface="Times New Roman" pitchFamily="18" charset="0"/>
              </a:rPr>
              <a:t>повезаност са локалним институцијама и ресурсима - заједнички рад представника предшколских установа, школских управа и представника ЦИП Центра.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 descr="IMG-949a403553d43604ee44f497f23ab7bb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598295"/>
            <a:ext cx="7499350" cy="44996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ЦИП,завршна реч</a:t>
            </a:r>
            <a:r>
              <a:rPr lang="sr-Latn-RS" sz="2400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представника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DSC_036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1714488"/>
            <a:ext cx="6286544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78</TotalTime>
  <Words>36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Solstice</vt:lpstr>
      <vt:lpstr>РЕАЛИЗАЦИЈА ПРОГРАМСКИХ АКТИВНОСТИ  У ОКВИРУ ИНИЦИЈАТИВЕ ЗА ПОДРШКУ РАЗВОЈУ И УЧЕЊУ РОМСКЕ ДЕЦЕ РАНОГ УЗРАСТА У СРБИЈИ </vt:lpstr>
      <vt:lpstr>Отварање састанка – представник Министарства просвете, науке и технолошког развоја РС</vt:lpstr>
      <vt:lpstr>Предшколске установе презентују своје активности у оквиру Иницијативе </vt:lpstr>
      <vt:lpstr>Учесници скупа </vt:lpstr>
      <vt:lpstr>Учесници скупа </vt:lpstr>
      <vt:lpstr>Учесници Иницијативе Нови Сад ,Крушевац ,Крагујевац </vt:lpstr>
      <vt:lpstr>  Одрживост  програма у свакој средини/мрежа подршке за различите, диверсификоване програме и унапређење квалитета рада -повезаност са локалним институцијама и ресурсима - заједнички рад представника предшколских установа, школских управа и представника ЦИП Центра. </vt:lpstr>
      <vt:lpstr>ЦИП,завршна реч представника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РЕАЛИЗАЦИЈА ПРОГРАМСКИХ АКТИВНОСТИ  У ОКВИРУ ИНИЦИЈАТИВЕ ЗА ПОДРШКУ РАЗВОЈУ И УЧЕЊУ РОМСКЕ ДЕЦЕ РАНОГ УЗРАСТА У СРБИЈИ</dc:title>
  <dc:creator>KORISNIK</dc:creator>
  <cp:lastModifiedBy>Steva</cp:lastModifiedBy>
  <cp:revision>10</cp:revision>
  <dcterms:created xsi:type="dcterms:W3CDTF">2018-10-04T07:07:03Z</dcterms:created>
  <dcterms:modified xsi:type="dcterms:W3CDTF">2018-10-12T06:40:22Z</dcterms:modified>
</cp:coreProperties>
</file>