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630319D-1883-4846-ADFB-40045E05144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072621-40B6-42E0-80E1-939506565B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002060"/>
                </a:solidFill>
              </a:rPr>
              <a:t>Активности у време ванредног стања</a:t>
            </a:r>
            <a:br>
              <a:rPr lang="sr-Cyrl-RS" b="1" dirty="0" smtClean="0">
                <a:solidFill>
                  <a:srgbClr val="002060"/>
                </a:solidFill>
              </a:rPr>
            </a:br>
            <a:r>
              <a:rPr lang="sr-Cyrl-RS" sz="2700" b="1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</a:t>
            </a:r>
            <a:r>
              <a:rPr lang="sr-Cyrl-RS" sz="2700" b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R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sr-Cyrl-RS" sz="2300" b="1" dirty="0" smtClean="0">
                <a:solidFill>
                  <a:srgbClr val="002060"/>
                </a:solidFill>
                <a:latin typeface="Times New Roman" pitchFamily="18" charset="0"/>
              </a:rPr>
              <a:t>Април,2020.</a:t>
            </a:r>
          </a:p>
          <a:p>
            <a:r>
              <a:rPr lang="sr-Cyrl-RS" sz="2300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r>
              <a:rPr lang="sr-Cyrl-R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285728"/>
            <a:ext cx="4429156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,породично –учење.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received_540522526841593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19200"/>
            <a:ext cx="335758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1523805864463473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214422"/>
            <a:ext cx="342900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Бубамарци,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породично-учење.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received_240307400674653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357298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87522358627350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357298"/>
            <a:ext cx="371475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,породично-креативност.</a:t>
            </a:r>
            <a:r>
              <a:rPr lang="sr-Cyrl-RS" sz="2400" dirty="0" smtClean="0">
                <a:solidFill>
                  <a:srgbClr val="002060"/>
                </a:solidFill>
              </a:rPr>
              <a:t> </a:t>
            </a:r>
            <a:endParaRPr lang="en-US" sz="2400" dirty="0"/>
          </a:p>
        </p:txBody>
      </p:sp>
      <p:pic>
        <p:nvPicPr>
          <p:cNvPr id="4" name="Content Placeholder 3" descr="received_852796031892253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Бубамарци,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породично</a:t>
            </a:r>
            <a:r>
              <a:rPr lang="sr-Cyrl-RS" sz="2400" dirty="0" smtClean="0">
                <a:solidFill>
                  <a:srgbClr val="002060"/>
                </a:solidFill>
              </a:rPr>
              <a:t> –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окопавање јагода 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received_689967835148219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19200"/>
            <a:ext cx="62865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Бубамарци,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породично –сађење кромпира.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received_240207953847647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14422"/>
            <a:ext cx="342902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110888565280995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214422"/>
            <a:ext cx="3536163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Бубамарци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,породично –трио.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received_1601307930032214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285984" y="1285860"/>
            <a:ext cx="4268213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25</TotalTime>
  <Words>30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Активности у време ванредног стања Бубамарци  </vt:lpstr>
      <vt:lpstr>Бубамарци,породично –учење.</vt:lpstr>
      <vt:lpstr>Бубамарци,породично-учење. </vt:lpstr>
      <vt:lpstr>Бубамарци,породично-креативност. </vt:lpstr>
      <vt:lpstr>Бубамарци,породично –окопавање јагода .</vt:lpstr>
      <vt:lpstr>Бубамарци,породично –сађење кромпира.</vt:lpstr>
      <vt:lpstr>Бубамарци,породично –трио.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Активности у време ванредног стања Бубамарци</dc:title>
  <dc:creator>KORISNIK</dc:creator>
  <cp:lastModifiedBy>KORISNIK</cp:lastModifiedBy>
  <cp:revision>3</cp:revision>
  <dcterms:created xsi:type="dcterms:W3CDTF">2020-04-26T19:02:28Z</dcterms:created>
  <dcterms:modified xsi:type="dcterms:W3CDTF">2020-04-26T19:30:03Z</dcterms:modified>
</cp:coreProperties>
</file>