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08B57F5-D382-4421-8CF6-75B9DD0147B8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9E75EEC-1694-4584-A490-D3EED080EC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86124"/>
            <a:ext cx="6400800" cy="1285876"/>
          </a:xfrm>
        </p:spPr>
        <p:txBody>
          <a:bodyPr>
            <a:normAutofit/>
          </a:bodyPr>
          <a:lstStyle/>
          <a:p>
            <a:r>
              <a:rPr lang="sr-Cyrl-RS" sz="3200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Моја породица слави 8.март </a:t>
            </a:r>
            <a:endParaRPr lang="en-US" sz="3200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4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4400" i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</a:rPr>
              <a:t>В.Јурић </a:t>
            </a:r>
            <a:endParaRPr lang="en-US" sz="4400" i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285728"/>
            <a:ext cx="2174609" cy="20907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за децу и родитеље </a:t>
            </a:r>
            <a:r>
              <a:rPr lang="sr-Cyrl-RS" sz="2400" i="1" dirty="0" smtClean="0">
                <a:latin typeface="Times New Roman" pitchFamily="18" charset="0"/>
              </a:rPr>
              <a:t>Моја породица слави 8.март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-d86474e3dfcb29449609cc71c11b49d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643050"/>
            <a:ext cx="35719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a31b4fb6ff3486a01b807fdbafd9543b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714488"/>
            <a:ext cx="3714776" cy="4429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за децу и родитеље </a:t>
            </a:r>
            <a:r>
              <a:rPr lang="sr-Cyrl-RS" sz="2400" i="1" dirty="0" smtClean="0">
                <a:latin typeface="Times New Roman" pitchFamily="18" charset="0"/>
              </a:rPr>
              <a:t>Моја породица слави 8.март</a:t>
            </a:r>
            <a:endParaRPr lang="en-US" sz="2400" dirty="0"/>
          </a:p>
        </p:txBody>
      </p:sp>
      <p:pic>
        <p:nvPicPr>
          <p:cNvPr id="4" name="Content Placeholder 3" descr="IMG-2d5a18f95920cbf68a9a03c3cd9ac1b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2976" y="1643050"/>
            <a:ext cx="3071834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62139bd37c181c1561c79619098a7ef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714488"/>
            <a:ext cx="3357586" cy="450059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534400" cy="758952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за децу и родитеље </a:t>
            </a:r>
            <a:r>
              <a:rPr lang="sr-Cyrl-RS" sz="2400" i="1" dirty="0" smtClean="0">
                <a:latin typeface="Times New Roman" pitchFamily="18" charset="0"/>
              </a:rPr>
              <a:t>Моја породица слави 8.март</a:t>
            </a:r>
            <a:endParaRPr lang="en-US" sz="2400" dirty="0"/>
          </a:p>
        </p:txBody>
      </p:sp>
      <p:pic>
        <p:nvPicPr>
          <p:cNvPr id="4" name="Content Placeholder 3" descr="IMG-25c1ca8152f99fafff50e611a9f2596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за децу и родитеље </a:t>
            </a:r>
            <a:r>
              <a:rPr lang="sr-Cyrl-RS" sz="2400" i="1" dirty="0" smtClean="0">
                <a:latin typeface="Times New Roman" pitchFamily="18" charset="0"/>
              </a:rPr>
              <a:t>Моја породица слави 8.март</a:t>
            </a:r>
            <a:endParaRPr lang="en-US" sz="2400" dirty="0"/>
          </a:p>
        </p:txBody>
      </p:sp>
      <p:pic>
        <p:nvPicPr>
          <p:cNvPr id="4" name="Content Placeholder 3" descr="IMG-6ea5489edaa98822bac0d356214a24b3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за децу и родитеље </a:t>
            </a:r>
            <a:r>
              <a:rPr lang="sr-Cyrl-RS" sz="2400" i="1" dirty="0" smtClean="0">
                <a:latin typeface="Times New Roman" pitchFamily="18" charset="0"/>
              </a:rPr>
              <a:t>Моја породица слави 8.март</a:t>
            </a:r>
            <a:endParaRPr lang="en-US" sz="2400" dirty="0"/>
          </a:p>
        </p:txBody>
      </p:sp>
      <p:pic>
        <p:nvPicPr>
          <p:cNvPr id="4" name="Content Placeholder 3" descr="IMG-ebac85935654715f7cf927dcdcbeef09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143504" y="1571612"/>
            <a:ext cx="3143254" cy="4500594"/>
          </a:xfrm>
        </p:spPr>
      </p:pic>
      <p:pic>
        <p:nvPicPr>
          <p:cNvPr id="5" name="Picture 4" descr="IMG-abccbd2801b450fa4be1f89203c1f7e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571612"/>
            <a:ext cx="4357718" cy="450055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Радионица за децу и родитеље </a:t>
            </a:r>
            <a:r>
              <a:rPr lang="sr-Cyrl-RS" sz="2400" i="1" dirty="0" smtClean="0">
                <a:latin typeface="Times New Roman" pitchFamily="18" charset="0"/>
              </a:rPr>
              <a:t>Моја породица слави 8.март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Content Placeholder 4" descr="IMG-efe5dc8ba8eb150b5eb2cb058af8536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571612"/>
            <a:ext cx="7331892" cy="4572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28</TotalTime>
  <Words>60</Words>
  <Application>Microsoft Office PowerPoint</Application>
  <PresentationFormat>On-screen Show (4:3)</PresentationFormat>
  <Paragraphs>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Вртић В.Јурић </vt:lpstr>
      <vt:lpstr>Радионица за децу и родитеље Моја породица слави 8.март</vt:lpstr>
      <vt:lpstr>Радионица за децу и родитеље Моја породица слави 8.март</vt:lpstr>
      <vt:lpstr>Радионица за децу и родитеље Моја породица слави 8.март</vt:lpstr>
      <vt:lpstr>Радионица за децу и родитеље Моја породица слави 8.март</vt:lpstr>
      <vt:lpstr>Радионица за децу и родитеље Моја породица слави 8.март</vt:lpstr>
      <vt:lpstr>Радионица за децу и родитеље Моја породица слави 8.март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В.Јурић</dc:title>
  <dc:creator>KORISNIK</dc:creator>
  <cp:lastModifiedBy>KORISNIK</cp:lastModifiedBy>
  <cp:revision>3</cp:revision>
  <dcterms:created xsi:type="dcterms:W3CDTF">2018-05-18T07:59:40Z</dcterms:created>
  <dcterms:modified xsi:type="dcterms:W3CDTF">2018-05-18T08:31:03Z</dcterms:modified>
</cp:coreProperties>
</file>