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5185F4E-9F3D-4DFC-8DD9-8B269D9BF56B}" type="datetimeFigureOut">
              <a:rPr lang="en-US" smtClean="0"/>
              <a:pPr/>
              <a:t>4/3/2015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A4D1C7-5666-4E35-8B6C-86EBA620195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1714488"/>
            <a:ext cx="7813576" cy="2571768"/>
          </a:xfrm>
        </p:spPr>
        <p:txBody>
          <a:bodyPr>
            <a:normAutofit fontScale="90000"/>
          </a:bodyPr>
          <a:lstStyle/>
          <a:p>
            <a:r>
              <a:rPr lang="sr-Cyrl-RS" b="1" i="1" dirty="0" smtClean="0">
                <a:latin typeface="Times New Roman" pitchFamily="18" charset="0"/>
              </a:rPr>
              <a:t/>
            </a:r>
            <a:br>
              <a:rPr lang="sr-Cyrl-RS" b="1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Latn-RS" i="1" dirty="0" smtClean="0">
                <a:latin typeface="Times New Roman" pitchFamily="18" charset="0"/>
              </a:rPr>
              <a:t/>
            </a:r>
            <a:br>
              <a:rPr lang="sr-Latn-RS" i="1" dirty="0" smtClean="0">
                <a:latin typeface="Times New Roman" pitchFamily="18" charset="0"/>
              </a:rPr>
            </a:br>
            <a:r>
              <a:rPr lang="sr-Latn-RS" i="1" dirty="0" smtClean="0">
                <a:latin typeface="Times New Roman" pitchFamily="18" charset="0"/>
              </a:rPr>
              <a:t/>
            </a:r>
            <a:br>
              <a:rPr lang="sr-Latn-RS" i="1" dirty="0" smtClean="0">
                <a:latin typeface="Times New Roman" pitchFamily="18" charset="0"/>
              </a:rPr>
            </a:br>
            <a:r>
              <a:rPr lang="sr-Cyrl-RS" b="1" i="1" dirty="0" smtClean="0">
                <a:latin typeface="Times New Roman" pitchFamily="18" charset="0"/>
              </a:rPr>
              <a:t>Моја породица слави 8.март</a:t>
            </a:r>
            <a:endParaRPr lang="en-US" b="1" i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857232"/>
            <a:ext cx="914400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Радионица за децу и родитеље у оквиру </a:t>
            </a:r>
          </a:p>
          <a:p>
            <a:pPr algn="ctr"/>
            <a:r>
              <a:rPr lang="sr-Cyrl-RS" dirty="0" smtClean="0">
                <a:latin typeface="Times New Roman" pitchFamily="18" charset="0"/>
              </a:rPr>
              <a:t>Акционог плана ,Програма заштите деце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5286388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Март,2015.год.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Моја породица слави 8.март</a:t>
            </a:r>
            <a:endParaRPr lang="en-US" dirty="0"/>
          </a:p>
        </p:txBody>
      </p:sp>
      <p:pic>
        <p:nvPicPr>
          <p:cNvPr id="4" name="Content Placeholder 3" descr="IMG_44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35163"/>
            <a:ext cx="9144000" cy="492283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44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35163"/>
            <a:ext cx="9144000" cy="4922837"/>
          </a:xfr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Моја породица слави 8.март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Моја породица слави 8.март</a:t>
            </a:r>
            <a:endParaRPr lang="en-US" dirty="0"/>
          </a:p>
        </p:txBody>
      </p:sp>
      <p:pic>
        <p:nvPicPr>
          <p:cNvPr id="4" name="Content Placeholder 3" descr="IMG_44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35163"/>
            <a:ext cx="9144001" cy="49228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Моја породица слави 8.март</a:t>
            </a:r>
            <a:endParaRPr lang="en-US" dirty="0"/>
          </a:p>
        </p:txBody>
      </p:sp>
      <p:pic>
        <p:nvPicPr>
          <p:cNvPr id="4" name="Content Placeholder 3" descr="IMG_44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35163"/>
            <a:ext cx="9144000" cy="492283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Моја породица слави 8.март</a:t>
            </a:r>
            <a:endParaRPr lang="en-US" dirty="0"/>
          </a:p>
        </p:txBody>
      </p:sp>
      <p:pic>
        <p:nvPicPr>
          <p:cNvPr id="4" name="Content Placeholder 3" descr="IMG_44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35163"/>
            <a:ext cx="9144000" cy="492283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Моја породица слави 8.март</a:t>
            </a:r>
            <a:endParaRPr lang="en-US" dirty="0"/>
          </a:p>
        </p:txBody>
      </p:sp>
      <p:pic>
        <p:nvPicPr>
          <p:cNvPr id="6" name="Content Placeholder 5" descr="IMG_44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468563"/>
            <a:ext cx="4143372" cy="4389437"/>
          </a:xfrm>
        </p:spPr>
      </p:pic>
      <p:pic>
        <p:nvPicPr>
          <p:cNvPr id="7" name="Picture 6" descr="IMG_4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2428868"/>
            <a:ext cx="5000628" cy="442913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zvoncic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9144000" cy="5786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</TotalTime>
  <Words>39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       Моја породица слави 8.март</vt:lpstr>
      <vt:lpstr>Моја породица слави 8.март</vt:lpstr>
      <vt:lpstr>Моја породица слави 8.март</vt:lpstr>
      <vt:lpstr>Моја породица слави 8.март</vt:lpstr>
      <vt:lpstr>Моја породица слави 8.март</vt:lpstr>
      <vt:lpstr>Моја породица слави 8.март</vt:lpstr>
      <vt:lpstr>Моја породица слави 8.март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6</cp:revision>
  <dcterms:created xsi:type="dcterms:W3CDTF">2015-04-03T07:58:13Z</dcterms:created>
  <dcterms:modified xsi:type="dcterms:W3CDTF">2015-04-03T10:40:08Z</dcterms:modified>
</cp:coreProperties>
</file>