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8C807428-AB41-4CE7-B270-7D70485C8A4C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65E1D526-7EC7-483C-81BD-A3BAFEBF447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07428-AB41-4CE7-B270-7D70485C8A4C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1D526-7EC7-483C-81BD-A3BAFEBF447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8C807428-AB41-4CE7-B270-7D70485C8A4C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65E1D526-7EC7-483C-81BD-A3BAFEBF447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07428-AB41-4CE7-B270-7D70485C8A4C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1D526-7EC7-483C-81BD-A3BAFEBF447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07428-AB41-4CE7-B270-7D70485C8A4C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1D526-7EC7-483C-81BD-A3BAFEBF447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07428-AB41-4CE7-B270-7D70485C8A4C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1D526-7EC7-483C-81BD-A3BAFEBF447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07428-AB41-4CE7-B270-7D70485C8A4C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1D526-7EC7-483C-81BD-A3BAFEBF447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07428-AB41-4CE7-B270-7D70485C8A4C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1D526-7EC7-483C-81BD-A3BAFEBF447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07428-AB41-4CE7-B270-7D70485C8A4C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1D526-7EC7-483C-81BD-A3BAFEBF447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07428-AB41-4CE7-B270-7D70485C8A4C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1D526-7EC7-483C-81BD-A3BAFEBF447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07428-AB41-4CE7-B270-7D70485C8A4C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1D526-7EC7-483C-81BD-A3BAFEBF447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C807428-AB41-4CE7-B270-7D70485C8A4C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5E1D526-7EC7-483C-81BD-A3BAFEBF447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Вртић </a:t>
            </a:r>
            <a:r>
              <a:rPr lang="sr-Cyrl-RS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Колибри</a:t>
            </a:r>
            <a:r>
              <a:rPr lang="sr-Latn-RS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/>
            </a:r>
            <a:br>
              <a:rPr lang="sr-Latn-RS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</a:br>
            <a:r>
              <a:rPr lang="sr-Cyrl-RS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Моја породица слави 8.март 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5072074"/>
            <a:ext cx="6400800" cy="714380"/>
          </a:xfrm>
        </p:spPr>
        <p:txBody>
          <a:bodyPr>
            <a:noAutofit/>
          </a:bodyPr>
          <a:lstStyle/>
          <a:p>
            <a:pPr algn="ctr"/>
            <a:r>
              <a:rPr lang="sr-Cyrl-RS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6.03.2018.</a:t>
            </a:r>
          </a:p>
          <a:p>
            <a:pPr algn="ctr"/>
            <a:r>
              <a:rPr lang="sr-Cyrl-RS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Крушевац </a:t>
            </a:r>
            <a:endParaRPr lang="en-US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1026" name="Picture 2" descr="C:\Users\KORISNIK\Desktop\лого и меморандум\logo,mem\Logo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428604"/>
            <a:ext cx="2228854" cy="21428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Старија васпитна група васпитача М.Рупник и Г.Богдановић  </a:t>
            </a:r>
            <a:endParaRPr lang="en-US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-b33629422b8dd86b6e9669bb97ab030a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280583" y="1219200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Радна атмосфера </a:t>
            </a:r>
            <a:endParaRPr lang="en-US" sz="24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6" name="Content Placeholder 5" descr="IMG-308b3790dd1135403c53b67b476d0232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280583" y="1219200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152400"/>
            <a:ext cx="8786874" cy="990600"/>
          </a:xfrm>
        </p:spPr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Мама Милена Обрадовић,власница цвећаре </a:t>
            </a:r>
            <a:r>
              <a:rPr lang="sr-Cyrl-RS" sz="2400" b="1" i="1" dirty="0" smtClean="0">
                <a:latin typeface="Times New Roman" pitchFamily="18" charset="0"/>
              </a:rPr>
              <a:t>Дуња </a:t>
            </a:r>
            <a:r>
              <a:rPr lang="sr-Cyrl-RS" sz="2400" b="1" dirty="0" smtClean="0">
                <a:latin typeface="Times New Roman" pitchFamily="18" charset="0"/>
              </a:rPr>
              <a:t>је донела прелепо цвеће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IMG-3aa738c093cfe22d968279985c6810c1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643438" y="1357298"/>
            <a:ext cx="3702844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Content Placeholder 3" descr="IMG-1cab9e7bc18c6f9785ccb2c651f93b07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1357298"/>
            <a:ext cx="343429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Прављење икебане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IMG-36fceddbcabaf4cf0d0916f69788315e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85786" y="1357298"/>
            <a:ext cx="3702844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6fd2c388b2ec341e61c743d846095954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428736"/>
            <a:ext cx="3333741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Посвећеност послу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IMG-57d714148af5635b7dde0f111dee7f0a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280583" y="1219200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Седамнаест родитеља  и три баке су били учесници радионице </a:t>
            </a:r>
            <a:r>
              <a:rPr lang="sr-Cyrl-RS" sz="2400" b="1" i="1" dirty="0" smtClean="0">
                <a:latin typeface="Times New Roman" pitchFamily="18" charset="0"/>
              </a:rPr>
              <a:t>Моја породица слави 8.март </a:t>
            </a:r>
            <a:endParaRPr lang="en-US" sz="2400" b="1" i="1" dirty="0">
              <a:latin typeface="Times New Roman" pitchFamily="18" charset="0"/>
            </a:endParaRPr>
          </a:p>
        </p:txBody>
      </p:sp>
      <p:pic>
        <p:nvPicPr>
          <p:cNvPr id="4" name="Content Placeholder 3" descr="IMG-50bd183cbf6755a57a47c82d70db37a8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42910" y="1285860"/>
            <a:ext cx="3702844" cy="4937125"/>
          </a:xfrm>
        </p:spPr>
      </p:pic>
      <p:pic>
        <p:nvPicPr>
          <p:cNvPr id="5" name="Picture 4" descr="IMG-97fa33e2c42339a2277d17b7f210b9b7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285860"/>
            <a:ext cx="3804074" cy="49292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Продукти стваралаштва деце и родитеља </a:t>
            </a:r>
            <a:endParaRPr lang="en-US" sz="24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7" name="Picture 6" descr="IMG-39b6a7f939057d268d685e79c1b59275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1500174"/>
            <a:ext cx="6858048" cy="4643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25</TotalTime>
  <Words>45</Words>
  <Application>Microsoft Office PowerPoint</Application>
  <PresentationFormat>On-screen Show (4:3)</PresentationFormat>
  <Paragraphs>10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Origin</vt:lpstr>
      <vt:lpstr>Вртић Колибри Моја породица слави 8.март </vt:lpstr>
      <vt:lpstr>Старија васпитна група васпитача М.Рупник и Г.Богдановић  </vt:lpstr>
      <vt:lpstr>Радна атмосфера </vt:lpstr>
      <vt:lpstr>Мама Милена Обрадовић,власница цвећаре Дуња је донела прелепо цвеће </vt:lpstr>
      <vt:lpstr>Прављење икебане </vt:lpstr>
      <vt:lpstr>Посвећеност послу </vt:lpstr>
      <vt:lpstr>Седамнаест родитеља  и три баке су били учесници радионице Моја породица слави 8.март </vt:lpstr>
      <vt:lpstr>Продукти стваралаштва деце и родитеља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Колибри Моја породица слави 8.март</dc:title>
  <dc:creator>KORISNIK</dc:creator>
  <cp:lastModifiedBy>KORISNIK</cp:lastModifiedBy>
  <cp:revision>3</cp:revision>
  <dcterms:created xsi:type="dcterms:W3CDTF">2018-04-03T08:24:50Z</dcterms:created>
  <dcterms:modified xsi:type="dcterms:W3CDTF">2018-04-03T10:34:51Z</dcterms:modified>
</cp:coreProperties>
</file>