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77" r:id="rId8"/>
    <p:sldId id="262" r:id="rId9"/>
    <p:sldId id="263" r:id="rId10"/>
    <p:sldId id="264" r:id="rId11"/>
    <p:sldId id="265" r:id="rId12"/>
    <p:sldId id="267" r:id="rId13"/>
    <p:sldId id="269" r:id="rId14"/>
    <p:sldId id="270" r:id="rId15"/>
    <p:sldId id="271" r:id="rId16"/>
    <p:sldId id="272" r:id="rId17"/>
    <p:sldId id="273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F6CD1B4-CAAC-4681-B546-6F9D32339F0B}" type="datetimeFigureOut">
              <a:rPr lang="en-US" smtClean="0"/>
              <a:pPr/>
              <a:t>4/21/2022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00B5CE5-AA6C-44C5-A243-9BF4D52998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071678"/>
            <a:ext cx="8715436" cy="2143140"/>
          </a:xfrm>
        </p:spPr>
        <p:txBody>
          <a:bodyPr>
            <a:normAutofit/>
          </a:bodyPr>
          <a:lstStyle/>
          <a:p>
            <a:r>
              <a:rPr lang="sr-Cyrl-R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17. ликовни салон</a:t>
            </a:r>
            <a:br>
              <a:rPr lang="sr-Cyrl-R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4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4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KORISNIK\Desktop\logo.pn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2976" y="428604"/>
            <a:ext cx="1428760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C:\Users\KORISNIK\Desktop\лого и меморандум\Logo_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388" y="500042"/>
            <a:ext cx="1362074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3000364" y="564357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24.04.2022.</a:t>
            </a:r>
          </a:p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901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857232"/>
            <a:ext cx="821537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357290" y="5715016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Стефанија Спасојевић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Вртић,,Колибри”-Вук Караџић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80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785794"/>
            <a:ext cx="842968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643042" y="5572140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Ања Радивојевић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Вртић,,Лептирић”-Гаглово 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902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642918"/>
            <a:ext cx="800105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3108" y="5643578"/>
            <a:ext cx="5429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Уна Крамарић</a:t>
            </a:r>
          </a:p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Вртић,,Колибри”-Вук Караџић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9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714356"/>
            <a:ext cx="828680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00232" y="5786454"/>
            <a:ext cx="5572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Теодор Илић 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,,Дечији клуб “-Дедина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95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857232"/>
            <a:ext cx="814393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428728" y="5715016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Алекса Вучковић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,,Пчелица”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8620940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00034" y="785794"/>
            <a:ext cx="807249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85852" y="5572140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Павле Милошевић 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,,Звончић”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94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785795"/>
            <a:ext cx="8286808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00232" y="5715016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Јована Живановић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,,Пчелица “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88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785794"/>
            <a:ext cx="835824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500166" y="5929330"/>
            <a:ext cx="6643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Данило Милић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,,Дечији клуб” –Пепељевац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97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928670"/>
            <a:ext cx="807249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500298" y="5715016"/>
            <a:ext cx="5214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Петра Деспотовић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,,Пчелица</a:t>
            </a:r>
            <a:r>
              <a:rPr lang="sr-Cyrl-RS" dirty="0" smtClean="0">
                <a:solidFill>
                  <a:srgbClr val="002060"/>
                </a:solidFill>
              </a:rPr>
              <a:t>”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3587896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714356"/>
            <a:ext cx="828680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571736" y="5786454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Маша Павличевић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,,Пчелица”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8620949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714356"/>
            <a:ext cx="8358246" cy="476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28794" y="5786454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Илија Јовановић 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,,Звончић”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48620953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785794"/>
            <a:ext cx="814393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71670" y="5715016"/>
            <a:ext cx="578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Сташа Илић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,,Дечији клуб”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4773c89e20e99bc2fb3ae4d0430258b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785794"/>
            <a:ext cx="821537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14480" y="5643578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Милица Стаменковић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Вртић,,Звончић”-Головоде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756eab22d47a41284553a656561b9ec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00034" y="928670"/>
            <a:ext cx="814393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214414" y="5715016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Маша Николић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,,Наша радост”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8c1c37c77851bf80fc27e0f4d4c68f7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857232"/>
            <a:ext cx="814393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285984" y="5786454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Софија Марковић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,,Невен”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8e6d5b8eb988f9c0246c9510b1f0e9f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1000108"/>
            <a:ext cx="764386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428860" y="5786454"/>
            <a:ext cx="500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Калина Радисављевић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,,Невен”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5f61f84cbac930e70f696341d1ea8e9-V (1)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857232"/>
            <a:ext cx="7786742" cy="4429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3108" y="5786454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Анђелија Кнежевић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,,Колибри”-Болничка група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c8b311a14c8c43e1d2ad93108d348ab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85852" y="785794"/>
            <a:ext cx="669210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357290" y="5786454"/>
            <a:ext cx="657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Вук Бачевић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 ,,Наша радост”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147</TotalTime>
  <Words>132</Words>
  <Application>Microsoft Office PowerPoint</Application>
  <PresentationFormat>On-screen Show (4:3)</PresentationFormat>
  <Paragraphs>39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Paper</vt:lpstr>
      <vt:lpstr>17. ликовни салон  Васкрс у нашој кући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ASUS</cp:lastModifiedBy>
  <cp:revision>21</cp:revision>
  <dcterms:created xsi:type="dcterms:W3CDTF">2022-04-20T20:32:11Z</dcterms:created>
  <dcterms:modified xsi:type="dcterms:W3CDTF">2022-04-21T10:06:47Z</dcterms:modified>
</cp:coreProperties>
</file>