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6" r:id="rId8"/>
    <p:sldId id="262" r:id="rId9"/>
    <p:sldId id="263" r:id="rId10"/>
    <p:sldId id="264" r:id="rId11"/>
    <p:sldId id="265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102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 Diagonal Corner Rectangle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D4337B57-433A-4402-9A3A-D723FB506812}" type="datetimeFigureOut">
              <a:rPr lang="en-US" smtClean="0"/>
              <a:pPr/>
              <a:t>5/10/2019</a:t>
            </a:fld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3A7E85A7-04B5-49BD-A088-7FC202A7A2D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337B57-433A-4402-9A3A-D723FB506812}" type="datetimeFigureOut">
              <a:rPr lang="en-US" smtClean="0"/>
              <a:pPr/>
              <a:t>5/10/2019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A7E85A7-04B5-49BD-A088-7FC202A7A2D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D4337B57-433A-4402-9A3A-D723FB506812}" type="datetimeFigureOut">
              <a:rPr lang="en-US" smtClean="0"/>
              <a:pPr/>
              <a:t>5/10/2019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3A7E85A7-04B5-49BD-A088-7FC202A7A2D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337B57-433A-4402-9A3A-D723FB506812}" type="datetimeFigureOut">
              <a:rPr lang="en-US" smtClean="0"/>
              <a:pPr/>
              <a:t>5/10/2019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3A7E85A7-04B5-49BD-A088-7FC202A7A2D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337B57-433A-4402-9A3A-D723FB506812}" type="datetimeFigureOut">
              <a:rPr lang="en-US" smtClean="0"/>
              <a:pPr/>
              <a:t>5/10/2019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3A7E85A7-04B5-49BD-A088-7FC202A7A2D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337B57-433A-4402-9A3A-D723FB506812}" type="datetimeFigureOut">
              <a:rPr lang="en-US" smtClean="0"/>
              <a:pPr/>
              <a:t>5/10/2019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A7E85A7-04B5-49BD-A088-7FC202A7A2D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337B57-433A-4402-9A3A-D723FB506812}" type="datetimeFigureOut">
              <a:rPr lang="en-US" smtClean="0"/>
              <a:pPr/>
              <a:t>5/10/2019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A7E85A7-04B5-49BD-A088-7FC202A7A2D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D4337B57-433A-4402-9A3A-D723FB506812}" type="datetimeFigureOut">
              <a:rPr lang="en-US" smtClean="0"/>
              <a:pPr/>
              <a:t>5/10/2019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3A7E85A7-04B5-49BD-A088-7FC202A7A2D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D4337B57-433A-4402-9A3A-D723FB506812}" type="datetimeFigureOut">
              <a:rPr lang="en-US" smtClean="0"/>
              <a:pPr/>
              <a:t>5/10/2019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3A7E85A7-04B5-49BD-A088-7FC202A7A2D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337B57-433A-4402-9A3A-D723FB506812}" type="datetimeFigureOut">
              <a:rPr lang="en-US" smtClean="0"/>
              <a:pPr/>
              <a:t>5/10/2019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A7E85A7-04B5-49BD-A088-7FC202A7A2D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337B57-433A-4402-9A3A-D723FB506812}" type="datetimeFigureOut">
              <a:rPr lang="en-US" smtClean="0"/>
              <a:pPr/>
              <a:t>5/10/2019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A7E85A7-04B5-49BD-A088-7FC202A7A2D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 Diagonal Corner Rectangle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D4337B57-433A-4402-9A3A-D723FB506812}" type="datetimeFigureOut">
              <a:rPr lang="en-US" smtClean="0"/>
              <a:pPr/>
              <a:t>5/10/2019</a:t>
            </a:fld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3A7E85A7-04B5-49BD-A088-7FC202A7A2D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4282" y="785795"/>
            <a:ext cx="7143800" cy="1571635"/>
          </a:xfrm>
        </p:spPr>
        <p:txBody>
          <a:bodyPr/>
          <a:lstStyle/>
          <a:p>
            <a:r>
              <a:rPr lang="sr-Latn-RS" dirty="0" smtClean="0">
                <a:solidFill>
                  <a:srgbClr val="FFFF00"/>
                </a:solidFill>
                <a:latin typeface="Times New Roman" pitchFamily="18" charset="0"/>
              </a:rPr>
              <a:t>14.</a:t>
            </a:r>
            <a:r>
              <a:rPr lang="sr-Cyrl-RS" dirty="0" smtClean="0">
                <a:solidFill>
                  <a:srgbClr val="FFFF00"/>
                </a:solidFill>
                <a:latin typeface="Times New Roman" pitchFamily="18" charset="0"/>
              </a:rPr>
              <a:t>Ликовни салон </a:t>
            </a:r>
            <a:br>
              <a:rPr lang="sr-Cyrl-RS" dirty="0" smtClean="0">
                <a:solidFill>
                  <a:srgbClr val="FFFF00"/>
                </a:solidFill>
                <a:latin typeface="Times New Roman" pitchFamily="18" charset="0"/>
              </a:rPr>
            </a:br>
            <a:r>
              <a:rPr lang="sr-Cyrl-RS" i="1" dirty="0" smtClean="0">
                <a:solidFill>
                  <a:srgbClr val="FFFF00"/>
                </a:solidFill>
                <a:latin typeface="Times New Roman" pitchFamily="18" charset="0"/>
              </a:rPr>
              <a:t>Васкрс у нашој кући </a:t>
            </a:r>
            <a:endParaRPr lang="en-US" i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85720" y="5929330"/>
            <a:ext cx="5500726" cy="785818"/>
          </a:xfrm>
        </p:spPr>
        <p:txBody>
          <a:bodyPr>
            <a:normAutofit fontScale="92500" lnSpcReduction="20000"/>
          </a:bodyPr>
          <a:lstStyle/>
          <a:p>
            <a:r>
              <a:rPr lang="sr-Cyrl-RS" sz="2300" dirty="0" smtClean="0">
                <a:solidFill>
                  <a:srgbClr val="FFFF00"/>
                </a:solidFill>
                <a:latin typeface="Times New Roman" pitchFamily="18" charset="0"/>
              </a:rPr>
              <a:t>27.04.2019.</a:t>
            </a:r>
          </a:p>
          <a:p>
            <a:r>
              <a:rPr lang="sr-Cyrl-RS" sz="2300" dirty="0" smtClean="0">
                <a:solidFill>
                  <a:srgbClr val="FFFF00"/>
                </a:solidFill>
                <a:latin typeface="Times New Roman" pitchFamily="18" charset="0"/>
              </a:rPr>
              <a:t>Крушевац</a:t>
            </a:r>
            <a:r>
              <a:rPr lang="sr-Cyrl-RS" b="1" dirty="0" smtClean="0">
                <a:solidFill>
                  <a:srgbClr val="FFFF00"/>
                </a:solidFill>
                <a:latin typeface="Times New Roman" pitchFamily="18" charset="0"/>
              </a:rPr>
              <a:t> </a:t>
            </a:r>
            <a:endParaRPr lang="en-US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pic>
        <p:nvPicPr>
          <p:cNvPr id="4" name="Picture 3" descr="C:\Users\KORISNIK\Desktop\лого и меморандум\Logo_1.jpg"/>
          <p:cNvPicPr/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14282" y="1000108"/>
            <a:ext cx="1504950" cy="113347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5" name="Picture 4" descr="C:\Users\KORISNIK\Desktop\logo.png"/>
          <p:cNvPicPr/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7572396" y="928670"/>
            <a:ext cx="1312038" cy="14192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6" name="Picture 5" descr="IMG_20190424_113908.jpg"/>
          <p:cNvPicPr/>
          <p:nvPr/>
        </p:nvPicPr>
        <p:blipFill>
          <a:blip r:embed="rId4" cstate="email"/>
          <a:stretch>
            <a:fillRect/>
          </a:stretch>
        </p:blipFill>
        <p:spPr>
          <a:xfrm>
            <a:off x="2285984" y="2786058"/>
            <a:ext cx="4786346" cy="28575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sr-Cyrl-RS" sz="3200" dirty="0" smtClean="0">
                <a:solidFill>
                  <a:srgbClr val="FFFF00"/>
                </a:solidFill>
                <a:latin typeface="Times New Roman" pitchFamily="18" charset="0"/>
              </a:rPr>
              <a:t>Рад комисије </a:t>
            </a:r>
            <a:endParaRPr lang="en-US" sz="3200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pic>
        <p:nvPicPr>
          <p:cNvPr id="5" name="Content Placeholder 4" descr="IMG_20190424_105652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571473" y="1500173"/>
            <a:ext cx="3571900" cy="26432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IMG_20190424_101959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4572000" y="1500174"/>
            <a:ext cx="3857652" cy="27860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 descr="IMG_20190424_103006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357158" y="4429132"/>
            <a:ext cx="3857652" cy="22860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7" descr="IMG_20190424_102613.jp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4572000" y="4500570"/>
            <a:ext cx="3857652" cy="21431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sr-Cyrl-RS" sz="2800" dirty="0" smtClean="0">
                <a:solidFill>
                  <a:srgbClr val="FFFF00"/>
                </a:solidFill>
                <a:latin typeface="Times New Roman" pitchFamily="18" charset="0"/>
              </a:rPr>
              <a:t>Заједничка одлука </a:t>
            </a:r>
            <a:endParaRPr lang="en-US" sz="2800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IMG_20190424_113208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857224" y="1428736"/>
            <a:ext cx="3214710" cy="27146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_20190424_113432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4714875" y="1500174"/>
            <a:ext cx="3071835" cy="27146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IMG_20190424_113442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928662" y="4357694"/>
            <a:ext cx="3071834" cy="23038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 descr="IMG_20190424_113618.jp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4786314" y="4357694"/>
            <a:ext cx="3071801" cy="23038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sshot-30.pn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822293" y="1646238"/>
            <a:ext cx="7499414" cy="45259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C:\Users\KORISNIK\Desktop\лого и меморандум\Logo_1.jpg"/>
          <p:cNvPicPr/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428728" y="214290"/>
            <a:ext cx="1504950" cy="113347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7" name="Picture 6" descr="C:\Users\KORISNIK\Desktop\logo.png"/>
          <p:cNvPicPr/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072198" y="0"/>
            <a:ext cx="1312038" cy="14192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sr-Cyrl-RS" sz="2400" dirty="0" smtClean="0">
                <a:solidFill>
                  <a:srgbClr val="FFFF00"/>
                </a:solidFill>
                <a:latin typeface="Times New Roman" pitchFamily="18" charset="0"/>
              </a:rPr>
              <a:t>Постављање изложбе </a:t>
            </a:r>
            <a:endParaRPr lang="en-US" sz="2400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IMG_20190425_101749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642910" y="1357298"/>
            <a:ext cx="3394472" cy="50720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_20190425_101728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4286248" y="1428736"/>
            <a:ext cx="3500462" cy="49292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471990" cy="1143000"/>
          </a:xfrm>
        </p:spPr>
        <p:txBody>
          <a:bodyPr>
            <a:normAutofit/>
          </a:bodyPr>
          <a:lstStyle/>
          <a:p>
            <a:pPr algn="l"/>
            <a:r>
              <a:rPr lang="sr-Cyrl-RS" sz="2400" dirty="0" smtClean="0">
                <a:solidFill>
                  <a:srgbClr val="FFFF00"/>
                </a:solidFill>
                <a:latin typeface="Times New Roman" pitchFamily="18" charset="0"/>
              </a:rPr>
              <a:t>Награђени радови </a:t>
            </a:r>
            <a:endParaRPr lang="en-US" sz="2400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IMG_20190425_104606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428597" y="1600200"/>
            <a:ext cx="4429156" cy="50435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Content Placeholder 3" descr="IMG_20190425_104635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5000628" y="1600200"/>
            <a:ext cx="3857652" cy="50435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sr-Cyrl-RS" sz="2400" dirty="0" smtClean="0">
                <a:solidFill>
                  <a:srgbClr val="FFFF00"/>
                </a:solidFill>
                <a:latin typeface="Times New Roman" pitchFamily="18" charset="0"/>
              </a:rPr>
              <a:t>Крушевачко позориште </a:t>
            </a:r>
            <a:endParaRPr lang="en-US" sz="2400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IMG_20190419_094238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571472" y="1600201"/>
            <a:ext cx="3571900" cy="43291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_20190419_094253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4429124" y="1714488"/>
            <a:ext cx="4000495" cy="42148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4282" y="428604"/>
            <a:ext cx="8643998" cy="1143008"/>
          </a:xfrm>
        </p:spPr>
        <p:txBody>
          <a:bodyPr>
            <a:normAutofit fontScale="90000"/>
          </a:bodyPr>
          <a:lstStyle/>
          <a:p>
            <a:r>
              <a:rPr lang="en-US" sz="2700" dirty="0" smtClean="0">
                <a:solidFill>
                  <a:srgbClr val="FFFF00"/>
                </a:solidFill>
              </a:rPr>
              <a:t>http://rotaryclubkrusevac.org/newsite/2019/04/29/tradicionalna-akcija-vaskrs-u-nasoj-kuci-sa-predskolskom-ustanovom-nata-veljkovic</a:t>
            </a:r>
            <a:r>
              <a:rPr lang="en-US" dirty="0" smtClean="0"/>
              <a:t>/</a:t>
            </a:r>
            <a:endParaRPr lang="en-US" dirty="0"/>
          </a:p>
        </p:txBody>
      </p:sp>
      <p:pic>
        <p:nvPicPr>
          <p:cNvPr id="9" name="Content Placeholder 8" descr="sshot-2.pn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142845" y="1643050"/>
            <a:ext cx="4000528" cy="45259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Picture 9" descr="sshot-1.pn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4286248" y="1643050"/>
            <a:ext cx="4357718" cy="44291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82660"/>
          </a:xfrm>
        </p:spPr>
        <p:txBody>
          <a:bodyPr>
            <a:normAutofit/>
          </a:bodyPr>
          <a:lstStyle/>
          <a:p>
            <a:pPr algn="l"/>
            <a:r>
              <a:rPr lang="sr-Cyrl-RS" sz="2800" dirty="0" smtClean="0">
                <a:solidFill>
                  <a:srgbClr val="FFFF00"/>
                </a:solidFill>
                <a:latin typeface="Times New Roman" pitchFamily="18" charset="0"/>
              </a:rPr>
              <a:t>Успомене </a:t>
            </a:r>
            <a:endParaRPr lang="en-US" sz="2800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IMG_20190427_105655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1142976" y="1500174"/>
            <a:ext cx="3143272" cy="24189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_20190427_110156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4500562" y="1500174"/>
            <a:ext cx="3143272" cy="24288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Content Placeholder 3" descr="IMG_20190427_105237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1000100" y="4000504"/>
            <a:ext cx="3357586" cy="24165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 descr="IMG_20190427_110831.jp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4500562" y="4000504"/>
            <a:ext cx="3214710" cy="24288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sr-Cyrl-RS" sz="2400" dirty="0" smtClean="0">
                <a:solidFill>
                  <a:srgbClr val="FFFF00"/>
                </a:solidFill>
                <a:latin typeface="Times New Roman" pitchFamily="18" charset="0"/>
              </a:rPr>
              <a:t>Пордица,вртић ,заједница –успех </a:t>
            </a:r>
            <a:endParaRPr lang="en-US" sz="2400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pic>
        <p:nvPicPr>
          <p:cNvPr id="6" name="Content Placeholder 5" descr="IMG_20190427_112135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714348" y="1600200"/>
            <a:ext cx="3714776" cy="46863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 descr="IMG_20190427_105650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4857752" y="1643050"/>
            <a:ext cx="4000528" cy="45720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sr-Cyrl-RS" sz="2400" dirty="0" smtClean="0">
                <a:solidFill>
                  <a:srgbClr val="FFFF00"/>
                </a:solidFill>
                <a:latin typeface="Times New Roman" pitchFamily="18" charset="0"/>
              </a:rPr>
              <a:t>Медији </a:t>
            </a:r>
            <a:endParaRPr lang="en-US" sz="2400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https://www.rtk.rs/102597/rotari-klub-14-put-organizovao-izlozbu-decijih-likovnih-radova-vaskrs-u-nasoj-kuci/</a:t>
            </a:r>
            <a:endParaRPr lang="en-US" dirty="0"/>
          </a:p>
        </p:txBody>
      </p:sp>
      <p:pic>
        <p:nvPicPr>
          <p:cNvPr id="4" name="Picture 3" descr="sshot-5.pn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2571736" y="3214686"/>
            <a:ext cx="4429156" cy="32710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oundry">
  <a:themeElements>
    <a:clrScheme name="Custom 1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Foundry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oundry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77</TotalTime>
  <Words>31</Words>
  <Application>Microsoft Office PowerPoint</Application>
  <PresentationFormat>On-screen Show (4:3)</PresentationFormat>
  <Paragraphs>13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Foundry</vt:lpstr>
      <vt:lpstr>14.Ликовни салон  Васкрс у нашој кући </vt:lpstr>
      <vt:lpstr>Рад комисије </vt:lpstr>
      <vt:lpstr>Заједничка одлука </vt:lpstr>
      <vt:lpstr>Slide 4</vt:lpstr>
      <vt:lpstr>Постављање изложбе </vt:lpstr>
      <vt:lpstr>Награђени радови </vt:lpstr>
      <vt:lpstr>Крушевачко позориште </vt:lpstr>
      <vt:lpstr>http://rotaryclubkrusevac.org/newsite/2019/04/29/tradicionalna-akcija-vaskrs-u-nasoj-kuci-sa-predskolskom-ustanovom-nata-veljkovic/</vt:lpstr>
      <vt:lpstr>Успомене </vt:lpstr>
      <vt:lpstr>Пордица,вртић ,заједница –успех </vt:lpstr>
      <vt:lpstr>Медији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14.Ликовни салон  Васкрс у нашој кући</dc:title>
  <dc:creator>KORISNIK</dc:creator>
  <cp:lastModifiedBy>Steva</cp:lastModifiedBy>
  <cp:revision>11</cp:revision>
  <dcterms:created xsi:type="dcterms:W3CDTF">2019-05-07T13:42:32Z</dcterms:created>
  <dcterms:modified xsi:type="dcterms:W3CDTF">2019-05-10T07:07:09Z</dcterms:modified>
</cp:coreProperties>
</file>