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9" r:id="rId11"/>
    <p:sldId id="276" r:id="rId12"/>
    <p:sldId id="274" r:id="rId13"/>
    <p:sldId id="275" r:id="rId14"/>
    <p:sldId id="268" r:id="rId15"/>
    <p:sldId id="270" r:id="rId16"/>
    <p:sldId id="271" r:id="rId17"/>
    <p:sldId id="27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734E59D-B763-4D61-80F8-58DFB3EAF680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32594AC-8E85-485F-A40C-09E30D813F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286388"/>
            <a:ext cx="6400800" cy="1000132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7.04.2018.</a:t>
            </a:r>
          </a:p>
          <a:p>
            <a:r>
              <a:rPr lang="sr-Cyrl-R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Крушевац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13.Ликовни салон</a:t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>Васкрс у нашој кући</a:t>
            </a:r>
            <a:endParaRPr lang="en-US" i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4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500174"/>
            <a:ext cx="3857652" cy="452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Комисија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6" name="Picture 5" descr="sshot-2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571612"/>
            <a:ext cx="3929090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4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5" y="1600200"/>
            <a:ext cx="321471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Избор радова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5" name="Picture 4" descr="IMG_14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571612"/>
            <a:ext cx="3857620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14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1" y="1714488"/>
            <a:ext cx="357190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Помоћ –Ксенија ,Мила и Павле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7" name="Picture 6" descr="IMG_14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714488"/>
            <a:ext cx="342902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_14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9" y="1600200"/>
            <a:ext cx="4071965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Крушевачко позориште ,помоћ пријатеља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7" name="Picture 6" descr="IMG_14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643050"/>
            <a:ext cx="3357553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4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9" y="1600200"/>
            <a:ext cx="3786213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Постављање ликовних радова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6" name="Picture 5" descr="IMG_14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571612"/>
            <a:ext cx="3500462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4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643050"/>
            <a:ext cx="3643338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 Спремно за отварање изложбе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5" name="Picture 4" descr="IMG_14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714488"/>
            <a:ext cx="3643306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DSC_00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643050"/>
            <a:ext cx="392909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Поклони за награђене уметнике 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9" name="Picture 8" descr="DSC_00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571612"/>
            <a:ext cx="378621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541155ad7297a64c8e81ddd7e9def65a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00174"/>
            <a:ext cx="4429156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9146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Награђени уметници испред својих радова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6" name="Picture 5" descr="sshot-2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357298"/>
            <a:ext cx="3786214" cy="5072098"/>
          </a:xfrm>
          <a:prstGeom prst="rect">
            <a:avLst/>
          </a:prstGeom>
          <a:ln w="38100" cap="sq">
            <a:solidFill>
              <a:schemeClr val="bg1">
                <a:lumMod val="65000"/>
                <a:lumOff val="3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404cde594a39be5d590cdb0fc153699b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524000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Заједно са васпитачима </a:t>
            </a:r>
            <a:endParaRPr lang="en-US" sz="24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b55c3f2649f4da39639fc6545b051e1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524000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Песма </a:t>
            </a:r>
            <a:r>
              <a:rPr lang="sr-Cyrl-RS" sz="2400" b="1" i="1" dirty="0" smtClean="0">
                <a:latin typeface="Times New Roman" pitchFamily="18" charset="0"/>
              </a:rPr>
              <a:t>Кад си срећан  </a:t>
            </a:r>
            <a:endParaRPr lang="en-US" sz="2400" b="1" i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DSC_00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571612"/>
            <a:ext cx="8046156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Посетиоци изложбе</a:t>
            </a:r>
            <a:endParaRPr lang="en-US" sz="24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0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8640" y="1546860"/>
            <a:ext cx="8046720" cy="452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Посетиоци изложбе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0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71612"/>
            <a:ext cx="3500462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Весело,радосно ,срећно дружење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6" name="Picture 5" descr="DSC_00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571612"/>
            <a:ext cx="3786214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0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500174"/>
            <a:ext cx="8046156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Успомена за васпитача и децу   </a:t>
            </a:r>
            <a:endParaRPr lang="en-US" sz="24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0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00174"/>
            <a:ext cx="3205571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Поносни родитељи малих уметника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5" name="Picture 4" descr="DSC_00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500174"/>
            <a:ext cx="3357586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0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43438" y="1643050"/>
            <a:ext cx="3318798" cy="4500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Утисци ... 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2400" b="1" i="1" dirty="0" smtClean="0">
                <a:latin typeface="Times New Roman" pitchFamily="18" charset="0"/>
              </a:rPr>
              <a:t>Срећа се дели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5" name="Picture 4" descr="DSC_00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571612"/>
            <a:ext cx="3714776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70</TotalTime>
  <Words>63</Words>
  <Application>Microsoft Office PowerPoint</Application>
  <PresentationFormat>On-screen Show (4:3)</PresentationFormat>
  <Paragraphs>19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Paper</vt:lpstr>
      <vt:lpstr>13.Ликовни салон Васкрс у нашој кући</vt:lpstr>
      <vt:lpstr>Комисија </vt:lpstr>
      <vt:lpstr>Избор радова </vt:lpstr>
      <vt:lpstr>Помоћ –Ксенија ,Мила и Павле </vt:lpstr>
      <vt:lpstr>Крушевачко позориште ,помоћ пријатеља</vt:lpstr>
      <vt:lpstr>Постављање ликовних радова </vt:lpstr>
      <vt:lpstr> Спремно за отварање изложбе </vt:lpstr>
      <vt:lpstr>Поклони за награђене уметнике  </vt:lpstr>
      <vt:lpstr>Награђени уметници испред својих радова </vt:lpstr>
      <vt:lpstr>Заједно са васпитачима </vt:lpstr>
      <vt:lpstr>Песма Кад си срећан  </vt:lpstr>
      <vt:lpstr>Посетиоци изложбе</vt:lpstr>
      <vt:lpstr>Посетиоци изложбе</vt:lpstr>
      <vt:lpstr>Весело,радосно ,срећно дружење </vt:lpstr>
      <vt:lpstr>Успомена за васпитача и децу   </vt:lpstr>
      <vt:lpstr>Поносни родитељи малих уметника </vt:lpstr>
      <vt:lpstr>Утисци ...  Срећа се дели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13.Ликовни салон Васкрс у нашој кући</dc:title>
  <dc:creator>KORISNIK</dc:creator>
  <cp:lastModifiedBy>KORISNIK</cp:lastModifiedBy>
  <cp:revision>8</cp:revision>
  <dcterms:created xsi:type="dcterms:W3CDTF">2018-04-11T22:11:54Z</dcterms:created>
  <dcterms:modified xsi:type="dcterms:W3CDTF">2018-04-12T06:01:32Z</dcterms:modified>
</cp:coreProperties>
</file>