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2" r:id="rId16"/>
    <p:sldId id="277" r:id="rId17"/>
    <p:sldId id="271" r:id="rId18"/>
    <p:sldId id="278" r:id="rId19"/>
    <p:sldId id="273" r:id="rId20"/>
    <p:sldId id="274" r:id="rId21"/>
    <p:sldId id="275" r:id="rId22"/>
    <p:sldId id="276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294" autoAdjust="0"/>
    <p:restoredTop sz="94660"/>
  </p:normalViewPr>
  <p:slideViewPr>
    <p:cSldViewPr>
      <p:cViewPr>
        <p:scale>
          <a:sx n="64" d="100"/>
          <a:sy n="64" d="100"/>
        </p:scale>
        <p:origin x="-157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1148A6-C2B1-4255-AE40-BD32B33934FE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FD21C0-72B3-49E6-9575-DF5549A2E4B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FD21C0-72B3-49E6-9575-DF5549A2E4B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4C684D82-DE1D-42E2-A5B2-D45CB2EC466D}" type="datetimeFigureOut">
              <a:rPr lang="en-US" smtClean="0"/>
              <a:pPr/>
              <a:t>4/18/2017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56D5B86-1499-4B19-9968-20746400730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3222010"/>
          </a:xfrm>
        </p:spPr>
        <p:txBody>
          <a:bodyPr/>
          <a:lstStyle/>
          <a:p>
            <a:pPr algn="ctr"/>
            <a:r>
              <a:rPr lang="sr-Latn-RS" dirty="0" smtClean="0">
                <a:latin typeface="Times New Roman" pitchFamily="18" charset="0"/>
              </a:rPr>
              <a:t>12.</a:t>
            </a:r>
            <a:r>
              <a:rPr lang="sr-Cyrl-RS" dirty="0" smtClean="0">
                <a:latin typeface="Times New Roman" pitchFamily="18" charset="0"/>
              </a:rPr>
              <a:t>ДЕЧЈИ ЛИКОВНИ САЛОН</a:t>
            </a:r>
          </a:p>
          <a:p>
            <a:pPr algn="ctr"/>
            <a:r>
              <a:rPr lang="sr-Cyrl-RS" b="1" i="1" dirty="0" smtClean="0">
                <a:latin typeface="Times New Roman" pitchFamily="18" charset="0"/>
              </a:rPr>
              <a:t>ВАСКРС У НАШОЈ КУЋИ </a:t>
            </a:r>
          </a:p>
        </p:txBody>
      </p:sp>
      <p:pic>
        <p:nvPicPr>
          <p:cNvPr id="4" name="Picture 3" descr="C:\Users\KORISNIK\Desktop\лого и меморандум\Logo_1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71604" y="642918"/>
            <a:ext cx="1504950" cy="11334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5" name="Picture 4" descr="C:\Users\KORISNIK\Desktop\logo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428604"/>
            <a:ext cx="1312038" cy="14192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6" name="Picture 5" descr="372_1173.JPG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57422" y="2786058"/>
            <a:ext cx="5236744" cy="33909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3000364" y="6429396"/>
            <a:ext cx="38576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15.04.2017.Крушевац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868346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Конкурс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sshot-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285860"/>
            <a:ext cx="3714776" cy="476442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 descr="sshot-12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357298"/>
            <a:ext cx="3571900" cy="4714908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Комисија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10" name="Content Placeholder 9" descr="IMG_000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3230567" cy="2422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10" descr="372_116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428736"/>
            <a:ext cx="3234691" cy="2426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Picture 11" descr="372_116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28794" y="4000504"/>
            <a:ext cx="3210878" cy="24081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Picture 12" descr="372_1166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14942" y="3929066"/>
            <a:ext cx="3333773" cy="25003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" name="TextBox 13"/>
          <p:cNvSpPr txBox="1"/>
          <p:nvPr/>
        </p:nvSpPr>
        <p:spPr>
          <a:xfrm>
            <a:off x="3714744" y="6500834"/>
            <a:ext cx="32147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solidFill>
                  <a:srgbClr val="002060"/>
                </a:solidFill>
                <a:latin typeface="Times New Roman" pitchFamily="18" charset="0"/>
              </a:rPr>
              <a:t>12.04.2015</a:t>
            </a:r>
            <a:endParaRPr lang="en-US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sr-Cyrl-RS" sz="2400" b="1" dirty="0" smtClean="0">
                <a:latin typeface="Times New Roman" pitchFamily="18" charset="0"/>
              </a:rPr>
              <a:t>Представници предшколаца су дали допринос у процесу одлучивања 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372_116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45335" y="1493520"/>
            <a:ext cx="3169607" cy="23772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372_117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86380" y="1500174"/>
            <a:ext cx="3139440" cy="23545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372_117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071670" y="4071942"/>
            <a:ext cx="3044221" cy="228316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372_117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357818" y="4000504"/>
            <a:ext cx="3187065" cy="23902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2976" y="274638"/>
            <a:ext cx="7790712" cy="1143000"/>
          </a:xfrm>
        </p:spPr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ОДЛУКА КОМИСИЈЕ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sshot-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571612"/>
            <a:ext cx="7489677" cy="4643470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ПОСТЕР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sshot-11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143240" y="571480"/>
            <a:ext cx="4429156" cy="6072230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296842"/>
          </a:xfrm>
        </p:spPr>
        <p:txBody>
          <a:bodyPr>
            <a:no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Постављање изложбе </a:t>
            </a:r>
            <a:endParaRPr lang="en-US" sz="2400" b="1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IMG_004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785794"/>
            <a:ext cx="3879859" cy="29098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0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3857628"/>
            <a:ext cx="3619493" cy="2714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004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628" y="857232"/>
            <a:ext cx="3929090" cy="392909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4714876" y="5214950"/>
            <a:ext cx="44291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Уз подршка драгих сарадника из Крушевачког позоришта, ништа није ,,тешко”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_0043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7290" y="928670"/>
            <a:ext cx="3571900" cy="46244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IMG_00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928670"/>
            <a:ext cx="4000495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500166" y="214291"/>
            <a:ext cx="60722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2400" b="1" dirty="0" smtClean="0">
                <a:solidFill>
                  <a:srgbClr val="002060"/>
                </a:solidFill>
                <a:latin typeface="Times New Roman" pitchFamily="18" charset="0"/>
              </a:rPr>
              <a:t>Постављање изложбе </a:t>
            </a:r>
            <a:endParaRPr lang="en-US" sz="2400" b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71538" y="5786454"/>
            <a:ext cx="75724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sr-Cyrl-RS" sz="2000" dirty="0" smtClean="0">
                <a:solidFill>
                  <a:srgbClr val="002060"/>
                </a:solidFill>
                <a:latin typeface="Times New Roman" pitchFamily="18" charset="0"/>
              </a:rPr>
              <a:t>Подршка као и сваке године ,академски сликар и члан Ротари клуба </a:t>
            </a:r>
            <a:r>
              <a:rPr lang="sr-Latn-RS" sz="2000" dirty="0" smtClean="0">
                <a:solidFill>
                  <a:srgbClr val="002060"/>
                </a:solidFill>
                <a:latin typeface="Times New Roman" pitchFamily="18" charset="0"/>
              </a:rPr>
              <a:t> </a:t>
            </a:r>
            <a:endParaRPr lang="en-US" sz="2000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0100" y="274638"/>
            <a:ext cx="7933588" cy="654032"/>
          </a:xfrm>
        </p:spPr>
        <p:txBody>
          <a:bodyPr>
            <a:noAutofit/>
          </a:bodyPr>
          <a:lstStyle/>
          <a:p>
            <a:pPr algn="just"/>
            <a:r>
              <a:rPr lang="sr-Cyrl-RS" sz="2400" b="1" dirty="0" smtClean="0">
                <a:latin typeface="Times New Roman" pitchFamily="18" charset="0"/>
              </a:rPr>
              <a:t>ПОСТАВЉЕНА ИЗЛОЖБА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17883669_1364491843609750_653572077933974689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571612"/>
            <a:ext cx="4143404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05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1571612"/>
            <a:ext cx="3482585" cy="4357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2643174" y="628652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13.04.2017.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dirty="0" smtClean="0">
                <a:latin typeface="Times New Roman" pitchFamily="18" charset="0"/>
              </a:rPr>
              <a:t>ОТВАРАЊЕ ИЗЛОЖБЕ </a:t>
            </a:r>
            <a:r>
              <a:rPr lang="sr-Cyrl-RS" sz="2400" b="1" i="1" dirty="0" smtClean="0">
                <a:latin typeface="Times New Roman" pitchFamily="18" charset="0"/>
              </a:rPr>
              <a:t>ВАСКРС У НАШОЈ КУЋИ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17883619_1367452599980341_8125208549382339221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285860"/>
            <a:ext cx="3429024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extBox 5"/>
          <p:cNvSpPr txBox="1"/>
          <p:nvPr/>
        </p:nvSpPr>
        <p:spPr>
          <a:xfrm>
            <a:off x="3643306" y="6500834"/>
            <a:ext cx="30718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Latn-RS" b="1" dirty="0" smtClean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</a:rPr>
              <a:t>15.04.2017.</a:t>
            </a:r>
            <a:endParaRPr lang="en-US" b="1" dirty="0">
              <a:solidFill>
                <a:schemeClr val="accent1">
                  <a:lumMod val="75000"/>
                </a:schemeClr>
              </a:solidFill>
              <a:latin typeface="Times New Roman" pitchFamily="18" charset="0"/>
            </a:endParaRPr>
          </a:p>
        </p:txBody>
      </p:sp>
      <p:pic>
        <p:nvPicPr>
          <p:cNvPr id="7" name="Picture 6" descr="IMG_011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1285860"/>
            <a:ext cx="3857652" cy="50720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i="1" dirty="0" smtClean="0">
                <a:latin typeface="Times New Roman" pitchFamily="18" charset="0"/>
              </a:rPr>
              <a:t>ВАСКРС У НАШОЈ КУЋИ </a:t>
            </a:r>
            <a:endParaRPr lang="en-US" sz="2400" dirty="0"/>
          </a:p>
        </p:txBody>
      </p:sp>
      <p:pic>
        <p:nvPicPr>
          <p:cNvPr id="4" name="Content Placeholder 3" descr="17884135_1367453109980290_766502648348127176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85852" y="1428736"/>
            <a:ext cx="3600450" cy="46434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071538" y="6215082"/>
            <a:ext cx="80724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b="1" dirty="0" smtClean="0">
                <a:solidFill>
                  <a:srgbClr val="002060"/>
                </a:solidFill>
                <a:latin typeface="Times New Roman" pitchFamily="18" charset="0"/>
              </a:rPr>
              <a:t>Значај подршке коју пружа  заједница дечијем развоју и напредовању  </a:t>
            </a:r>
            <a:endParaRPr lang="en-US" b="1" dirty="0">
              <a:solidFill>
                <a:srgbClr val="002060"/>
              </a:solidFill>
              <a:latin typeface="Times New Roman" pitchFamily="18" charset="0"/>
            </a:endParaRPr>
          </a:p>
        </p:txBody>
      </p:sp>
      <p:pic>
        <p:nvPicPr>
          <p:cNvPr id="9" name="Picture 8" descr="IMG_00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72066" y="1500174"/>
            <a:ext cx="3571867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effectLst/>
                <a:latin typeface="Times New Roman" pitchFamily="18" charset="0"/>
              </a:rPr>
              <a:t>Заједнички успех </a:t>
            </a:r>
            <a:br>
              <a:rPr lang="sr-Cyrl-RS" sz="2400" b="1" dirty="0" smtClean="0">
                <a:effectLst/>
                <a:latin typeface="Times New Roman" pitchFamily="18" charset="0"/>
              </a:rPr>
            </a:br>
            <a:r>
              <a:rPr lang="sr-Cyrl-RS" sz="2400" b="1" dirty="0" smtClean="0">
                <a:effectLst/>
                <a:latin typeface="Times New Roman" pitchFamily="18" charset="0"/>
              </a:rPr>
              <a:t>дете –вртић -породица</a:t>
            </a:r>
            <a:endParaRPr lang="en-US" sz="2400" b="1" dirty="0">
              <a:effectLst/>
              <a:latin typeface="Times New Roman" pitchFamily="18" charset="0"/>
            </a:endParaRPr>
          </a:p>
        </p:txBody>
      </p:sp>
      <p:pic>
        <p:nvPicPr>
          <p:cNvPr id="4" name="Content Placeholder 3" descr="17903717_1367453253313609_7889919241299501181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9" y="1447800"/>
            <a:ext cx="3786213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17883506_1367453406646927_9218334869354709758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6380" y="1428736"/>
            <a:ext cx="3429024" cy="48577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Награђени уметници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6" name="Content Placeholder 5" descr="17862693_1367454173313517_4802513441430177879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Заједница која учи </a:t>
            </a:r>
            <a:endParaRPr lang="en-US" sz="2400" b="1" dirty="0">
              <a:latin typeface="Times New Roman" pitchFamily="18" charset="0"/>
            </a:endParaRPr>
          </a:p>
        </p:txBody>
      </p:sp>
      <p:pic>
        <p:nvPicPr>
          <p:cNvPr id="4" name="Content Placeholder 3" descr="17862738_1367452826646985_1135667635699379905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43438" y="1500174"/>
            <a:ext cx="4286279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6" descr="IMG_01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42976" y="1643050"/>
            <a:ext cx="3429024" cy="45720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5" name="Content Placeholder 4" descr="4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447800"/>
            <a:ext cx="7099323" cy="49101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4" name="Content Placeholder 3" descr="17951886_1367454773313457_1594085600436851780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28728" y="1447800"/>
            <a:ext cx="6956447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Заједница која учи </a:t>
            </a:r>
            <a:endParaRPr lang="en-US" sz="2400" dirty="0"/>
          </a:p>
        </p:txBody>
      </p:sp>
      <p:pic>
        <p:nvPicPr>
          <p:cNvPr id="5" name="Content Placeholder 4" descr="5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64305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8728" y="274638"/>
            <a:ext cx="7504960" cy="1143000"/>
          </a:xfrm>
        </p:spPr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Заједница која учи-родитељи кажу... </a:t>
            </a:r>
            <a:endParaRPr lang="en-US" sz="2400" dirty="0"/>
          </a:p>
        </p:txBody>
      </p:sp>
      <p:pic>
        <p:nvPicPr>
          <p:cNvPr id="4" name="Content Placeholder 3" descr="IMG_01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42976" y="1643050"/>
            <a:ext cx="3500462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IMG_011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1643050"/>
            <a:ext cx="3643320" cy="48577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b="1" dirty="0" smtClean="0">
                <a:latin typeface="Times New Roman" pitchFamily="18" charset="0"/>
              </a:rPr>
              <a:t>Заједница која учи-васпитачи кажу... </a:t>
            </a:r>
            <a:endParaRPr lang="en-US" sz="2400" dirty="0"/>
          </a:p>
        </p:txBody>
      </p:sp>
      <p:pic>
        <p:nvPicPr>
          <p:cNvPr id="5" name="Content Placeholder 4" descr="17903653_1367454979980103_8921202578113743922_n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14414" y="1500174"/>
            <a:ext cx="3429024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 descr="17904018_1367454863313448_3322127349624570297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500174"/>
            <a:ext cx="3786181" cy="4786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sr-Cyrl-RS" sz="2400" dirty="0" smtClean="0">
                <a:latin typeface="Times New Roman" pitchFamily="18" charset="0"/>
              </a:rPr>
              <a:t>Изложба у једном од тринаест вртића </a:t>
            </a:r>
            <a:br>
              <a:rPr lang="sr-Cyrl-RS" sz="2400" dirty="0" smtClean="0">
                <a:latin typeface="Times New Roman" pitchFamily="18" charset="0"/>
              </a:rPr>
            </a:br>
            <a:r>
              <a:rPr lang="sr-Cyrl-RS" sz="2400" dirty="0" smtClean="0">
                <a:latin typeface="Times New Roman" pitchFamily="18" charset="0"/>
              </a:rPr>
              <a:t>Вртић </a:t>
            </a:r>
            <a:r>
              <a:rPr lang="sr-Cyrl-RS" sz="2400" b="1" i="1" dirty="0" smtClean="0">
                <a:latin typeface="Times New Roman" pitchFamily="18" charset="0"/>
              </a:rPr>
              <a:t>Лептирић </a:t>
            </a:r>
            <a:endParaRPr lang="en-US" sz="2400" b="1" i="1" dirty="0">
              <a:latin typeface="Times New Roman" pitchFamily="18" charset="0"/>
            </a:endParaRPr>
          </a:p>
        </p:txBody>
      </p:sp>
      <p:pic>
        <p:nvPicPr>
          <p:cNvPr id="4" name="Content Placeholder 3" descr="20170411_11482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142976" y="1500174"/>
            <a:ext cx="7500989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Вртић </a:t>
            </a:r>
            <a:r>
              <a:rPr lang="sr-Cyrl-RS" sz="2400" b="1" i="1" dirty="0" smtClean="0">
                <a:latin typeface="Times New Roman" pitchFamily="18" charset="0"/>
              </a:rPr>
              <a:t>Лептирић</a:t>
            </a:r>
            <a:endParaRPr lang="en-US" sz="2400" b="1" dirty="0"/>
          </a:p>
        </p:txBody>
      </p:sp>
      <p:pic>
        <p:nvPicPr>
          <p:cNvPr id="4" name="Content Placeholder 3" descr="20170411_11483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5" y="1447800"/>
            <a:ext cx="4143403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Picture 4" descr="20170411_11484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1500174"/>
            <a:ext cx="3500462" cy="45005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sz="2400" b="1" dirty="0" smtClean="0">
                <a:latin typeface="Times New Roman" pitchFamily="18" charset="0"/>
              </a:rPr>
              <a:t>Вртић </a:t>
            </a:r>
            <a:r>
              <a:rPr lang="sr-Cyrl-RS" sz="2400" b="1" i="1" dirty="0" smtClean="0">
                <a:latin typeface="Times New Roman" pitchFamily="18" charset="0"/>
              </a:rPr>
              <a:t>Лептирић</a:t>
            </a:r>
            <a:endParaRPr lang="en-US" sz="2400" b="1" dirty="0"/>
          </a:p>
        </p:txBody>
      </p:sp>
      <p:pic>
        <p:nvPicPr>
          <p:cNvPr id="4" name="Content Placeholder 3" descr="20170411_11485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84375" y="1447800"/>
            <a:ext cx="6400800" cy="4800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139</TotalTime>
  <Words>114</Words>
  <Application>Microsoft Office PowerPoint</Application>
  <PresentationFormat>On-screen Show (4:3)</PresentationFormat>
  <Paragraphs>31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Solstice</vt:lpstr>
      <vt:lpstr>Slide 1</vt:lpstr>
      <vt:lpstr>Конкурс </vt:lpstr>
      <vt:lpstr>Комисија </vt:lpstr>
      <vt:lpstr>Представници предшколаца су дали допринос у процесу одлучивања  </vt:lpstr>
      <vt:lpstr>ОДЛУКА КОМИСИЈЕ </vt:lpstr>
      <vt:lpstr>ПОСТЕР</vt:lpstr>
      <vt:lpstr>Постављање изложбе </vt:lpstr>
      <vt:lpstr>Slide 8</vt:lpstr>
      <vt:lpstr>ПОСТАВЉЕНА ИЗЛОЖБА</vt:lpstr>
      <vt:lpstr>ОТВАРАЊЕ ИЗЛОЖБЕ ВАСКРС У НАШОЈ КУЋИ </vt:lpstr>
      <vt:lpstr>ВАСКРС У НАШОЈ КУЋИ </vt:lpstr>
      <vt:lpstr>Заједнички успех  дете –вртић -породица</vt:lpstr>
      <vt:lpstr>Награђени уметници </vt:lpstr>
      <vt:lpstr>Заједница која учи </vt:lpstr>
      <vt:lpstr>Заједница која учи </vt:lpstr>
      <vt:lpstr>Заједница која учи </vt:lpstr>
      <vt:lpstr>Заједница која учи </vt:lpstr>
      <vt:lpstr>Заједница која учи-родитељи кажу... </vt:lpstr>
      <vt:lpstr>Заједница која учи-васпитачи кажу... </vt:lpstr>
      <vt:lpstr>Изложба у једном од тринаест вртића  Вртић Лептирић </vt:lpstr>
      <vt:lpstr>Вртић Лептирић</vt:lpstr>
      <vt:lpstr>Вртић Лептирић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21</cp:revision>
  <dcterms:created xsi:type="dcterms:W3CDTF">2017-04-17T17:31:00Z</dcterms:created>
  <dcterms:modified xsi:type="dcterms:W3CDTF">2017-04-18T08:39:23Z</dcterms:modified>
</cp:coreProperties>
</file>