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AB6BF83-1235-435D-B0BF-60EAF75F769F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E1C8984-5E6B-4C07-9FF9-B81CCDC70A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642918"/>
            <a:ext cx="8143900" cy="1357322"/>
          </a:xfrm>
        </p:spPr>
        <p:txBody>
          <a:bodyPr/>
          <a:lstStyle/>
          <a:p>
            <a:pPr algn="ctr"/>
            <a:r>
              <a:rPr lang="en-US" b="1" dirty="0" smtClean="0">
                <a:latin typeface="Times New Roman" pitchFamily="18" charset="0"/>
              </a:rPr>
              <a:t>11.ЛИКОВНИ САЛОН</a:t>
            </a:r>
          </a:p>
          <a:p>
            <a:pPr algn="ctr"/>
            <a:r>
              <a:rPr lang="en-US" sz="2800" b="1" i="1" dirty="0" smtClean="0">
                <a:latin typeface="Times New Roman" pitchFamily="18" charset="0"/>
              </a:rPr>
              <a:t>ВАСКРС У НАШОЈ КУЋИ </a:t>
            </a:r>
            <a:endParaRPr lang="en-US" sz="2800" b="1" dirty="0" smtClean="0">
              <a:latin typeface="Times New Roman" pitchFamily="18" charset="0"/>
            </a:endParaRPr>
          </a:p>
          <a:p>
            <a:endParaRPr lang="en-US" sz="2800" b="1" dirty="0">
              <a:latin typeface="Times New Roman" pitchFamily="18" charset="0"/>
            </a:endParaRPr>
          </a:p>
        </p:txBody>
      </p:sp>
      <p:pic>
        <p:nvPicPr>
          <p:cNvPr id="4" name="Picture 3" descr="Po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1928802"/>
            <a:ext cx="6357982" cy="3661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571736" y="6000768"/>
            <a:ext cx="500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latin typeface="Times New Roman" pitchFamily="18" charset="0"/>
              </a:rPr>
              <a:t>30.04.2016.</a:t>
            </a:r>
            <a:r>
              <a:rPr lang="sr-Cyrl-RS" b="1" dirty="0" smtClean="0">
                <a:latin typeface="Times New Roman" pitchFamily="18" charset="0"/>
              </a:rPr>
              <a:t>год.</a:t>
            </a:r>
            <a:endParaRPr lang="sr-Latn-RS" b="1" dirty="0" smtClean="0"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Крушевац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714356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</a:rPr>
              <a:t>Рад комисије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5" name="Picture 4" descr="IMG_16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500042"/>
            <a:ext cx="3286116" cy="2990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6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714356"/>
            <a:ext cx="3000396" cy="2946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IMG_1688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571604" y="3783805"/>
            <a:ext cx="3357586" cy="3074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16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3504" y="3857628"/>
            <a:ext cx="3214710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pitchFamily="18" charset="0"/>
              </a:rPr>
              <a:t>11.ЛИКОВНИ САЛОН</a:t>
            </a:r>
            <a:r>
              <a:rPr lang="en-US" sz="2400" dirty="0" smtClean="0">
                <a:latin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</a:rPr>
            </a:br>
            <a:r>
              <a:rPr lang="en-US" sz="2400" b="1" i="1" dirty="0" smtClean="0">
                <a:latin typeface="Times New Roman" pitchFamily="18" charset="0"/>
              </a:rPr>
              <a:t>ВАСКРС У НАШОЈ КУЋИ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76" y="1285860"/>
            <a:ext cx="7790712" cy="5429288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b="1" dirty="0" smtClean="0">
                <a:latin typeface="Times New Roman" pitchFamily="18" charset="0"/>
              </a:rPr>
              <a:t>ОДЛУКА  КОМИСИЈЕ</a:t>
            </a: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    </a:t>
            </a:r>
            <a:r>
              <a:rPr lang="en-US" dirty="0" err="1" smtClean="0">
                <a:latin typeface="Times New Roman" pitchFamily="18" charset="0"/>
              </a:rPr>
              <a:t>На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основу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прегледа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приспелих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радова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из</a:t>
            </a:r>
            <a:r>
              <a:rPr lang="en-US" dirty="0" smtClean="0">
                <a:latin typeface="Times New Roman" pitchFamily="18" charset="0"/>
              </a:rPr>
              <a:t> ПУ </a:t>
            </a:r>
            <a:r>
              <a:rPr lang="en-US" i="1" dirty="0" err="1" smtClean="0">
                <a:latin typeface="Times New Roman" pitchFamily="18" charset="0"/>
              </a:rPr>
              <a:t>Ната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Вељковић</a:t>
            </a:r>
            <a:r>
              <a:rPr lang="en-US" dirty="0" smtClean="0">
                <a:latin typeface="Times New Roman" pitchFamily="18" charset="0"/>
              </a:rPr>
              <a:t>, КОМИСИЈА у </a:t>
            </a:r>
            <a:r>
              <a:rPr lang="en-US" dirty="0" err="1" smtClean="0">
                <a:latin typeface="Times New Roman" pitchFamily="18" charset="0"/>
              </a:rPr>
              <a:t>сатаву</a:t>
            </a:r>
            <a:r>
              <a:rPr lang="en-US" dirty="0" smtClean="0">
                <a:latin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</a:rPr>
              <a:t>Војка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Вранеш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васпитач</a:t>
            </a:r>
            <a:r>
              <a:rPr lang="en-US" dirty="0" smtClean="0">
                <a:latin typeface="Times New Roman" pitchFamily="18" charset="0"/>
              </a:rPr>
              <a:t> у ПУ </a:t>
            </a:r>
            <a:r>
              <a:rPr lang="en-US" i="1" dirty="0" err="1" smtClean="0">
                <a:latin typeface="Times New Roman" pitchFamily="18" charset="0"/>
              </a:rPr>
              <a:t>Ната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Вељковић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Јованка</a:t>
            </a:r>
            <a:r>
              <a:rPr lang="en-US" dirty="0" smtClean="0">
                <a:latin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</a:rPr>
              <a:t>Рашовић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академски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сликар</a:t>
            </a:r>
            <a:r>
              <a:rPr lang="en-US" dirty="0" smtClean="0">
                <a:latin typeface="Times New Roman" pitchFamily="18" charset="0"/>
              </a:rPr>
              <a:t> - </a:t>
            </a:r>
            <a:r>
              <a:rPr lang="en-US" i="1" dirty="0" err="1" smtClean="0">
                <a:latin typeface="Times New Roman" pitchFamily="18" charset="0"/>
              </a:rPr>
              <a:t>Народни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музеј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Крушевац</a:t>
            </a:r>
            <a:r>
              <a:rPr lang="en-US" dirty="0" smtClean="0">
                <a:latin typeface="Times New Roman" pitchFamily="18" charset="0"/>
              </a:rPr>
              <a:t> и </a:t>
            </a:r>
            <a:r>
              <a:rPr lang="en-US" dirty="0" err="1" smtClean="0">
                <a:latin typeface="Times New Roman" pitchFamily="18" charset="0"/>
              </a:rPr>
              <a:t>Мирјана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Николић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професор</a:t>
            </a:r>
            <a:r>
              <a:rPr lang="en-US" dirty="0" smtClean="0">
                <a:latin typeface="Times New Roman" pitchFamily="18" charset="0"/>
              </a:rPr>
              <a:t> у </a:t>
            </a:r>
            <a:r>
              <a:rPr lang="en-US" dirty="0" err="1" smtClean="0">
                <a:latin typeface="Times New Roman" pitchFamily="18" charset="0"/>
              </a:rPr>
              <a:t>пензији</a:t>
            </a:r>
            <a:r>
              <a:rPr lang="en-US" dirty="0" smtClean="0">
                <a:latin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</a:rPr>
              <a:t>Ротари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клуб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Крушевац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донела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је</a:t>
            </a:r>
            <a:r>
              <a:rPr lang="en-US" dirty="0" smtClean="0">
                <a:latin typeface="Times New Roman" pitchFamily="18" charset="0"/>
              </a:rPr>
              <a:t> ОДЛУКУ о </a:t>
            </a:r>
            <a:r>
              <a:rPr lang="en-US" dirty="0" err="1" smtClean="0">
                <a:latin typeface="Times New Roman" pitchFamily="18" charset="0"/>
              </a:rPr>
              <a:t>награђеним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радовима</a:t>
            </a:r>
            <a:r>
              <a:rPr lang="en-US" dirty="0" smtClean="0">
                <a:latin typeface="Times New Roman" pitchFamily="18" charset="0"/>
              </a:rPr>
              <a:t> и </a:t>
            </a:r>
            <a:r>
              <a:rPr lang="en-US" dirty="0" err="1" smtClean="0">
                <a:latin typeface="Times New Roman" pitchFamily="18" charset="0"/>
              </a:rPr>
              <a:t>радовима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који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ће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бити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изложени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на</a:t>
            </a:r>
            <a:r>
              <a:rPr lang="en-US" dirty="0" smtClean="0">
                <a:latin typeface="Times New Roman" pitchFamily="18" charset="0"/>
              </a:rPr>
              <a:t> 11.Дечијем </a:t>
            </a:r>
            <a:r>
              <a:rPr lang="en-US" dirty="0" err="1" smtClean="0">
                <a:latin typeface="Times New Roman" pitchFamily="18" charset="0"/>
              </a:rPr>
              <a:t>ликовном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салону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</a:rPr>
              <a:t>Васкрс</a:t>
            </a:r>
            <a:r>
              <a:rPr lang="en-US" b="1" i="1" dirty="0" smtClean="0">
                <a:latin typeface="Times New Roman" pitchFamily="18" charset="0"/>
              </a:rPr>
              <a:t> у </a:t>
            </a:r>
            <a:r>
              <a:rPr lang="en-US" b="1" i="1" dirty="0" err="1" smtClean="0">
                <a:latin typeface="Times New Roman" pitchFamily="18" charset="0"/>
              </a:rPr>
              <a:t>нашој</a:t>
            </a:r>
            <a:r>
              <a:rPr lang="en-US" b="1" i="1" dirty="0" smtClean="0">
                <a:latin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</a:rPr>
              <a:t>кући</a:t>
            </a:r>
            <a:r>
              <a:rPr lang="en-US" dirty="0" smtClean="0">
                <a:latin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b="1" dirty="0" err="1" smtClean="0">
                <a:latin typeface="Times New Roman" pitchFamily="18" charset="0"/>
              </a:rPr>
              <a:t>Прва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награда</a:t>
            </a:r>
            <a:r>
              <a:rPr lang="en-US" dirty="0" smtClean="0">
                <a:latin typeface="Times New Roman" pitchFamily="18" charset="0"/>
              </a:rPr>
              <a:t>-</a:t>
            </a:r>
            <a:r>
              <a:rPr lang="sr-Latn-RS" dirty="0" smtClean="0">
                <a:latin typeface="Times New Roman" pitchFamily="18" charset="0"/>
              </a:rPr>
              <a:t>     </a:t>
            </a:r>
          </a:p>
          <a:p>
            <a:pPr algn="just">
              <a:buNone/>
            </a:pPr>
            <a:r>
              <a:rPr lang="sr-Latn-RS" dirty="0" smtClean="0">
                <a:latin typeface="Times New Roman" pitchFamily="18" charset="0"/>
              </a:rPr>
              <a:t>     </a:t>
            </a:r>
            <a:r>
              <a:rPr lang="en-US" b="1" dirty="0" err="1" smtClean="0">
                <a:latin typeface="Times New Roman" pitchFamily="18" charset="0"/>
              </a:rPr>
              <a:t>Софија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Рашић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Вртић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Пчелица</a:t>
            </a:r>
            <a:r>
              <a:rPr lang="en-US" i="1" dirty="0" smtClean="0">
                <a:latin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Times New Roman" pitchFamily="18" charset="0"/>
              </a:rPr>
              <a:t>Друга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награда</a:t>
            </a:r>
            <a:r>
              <a:rPr lang="en-US" dirty="0" smtClean="0">
                <a:latin typeface="Times New Roman" pitchFamily="18" charset="0"/>
              </a:rPr>
              <a:t>-</a:t>
            </a:r>
            <a:r>
              <a:rPr lang="sr-Latn-RS" dirty="0" smtClean="0">
                <a:latin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sr-Latn-RS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Алексић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Милена</a:t>
            </a:r>
            <a:r>
              <a:rPr lang="en-US" dirty="0" smtClean="0">
                <a:latin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</a:rPr>
              <a:t>Вртић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Колибри</a:t>
            </a:r>
            <a:r>
              <a:rPr lang="en-US" dirty="0" err="1" smtClean="0">
                <a:latin typeface="Times New Roman" pitchFamily="18" charset="0"/>
              </a:rPr>
              <a:t>,забавиште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Вук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Караџић</a:t>
            </a:r>
            <a:r>
              <a:rPr lang="en-US" i="1" dirty="0" smtClean="0">
                <a:latin typeface="Times New Roman" pitchFamily="18" charset="0"/>
              </a:rPr>
              <a:t> ,</a:t>
            </a:r>
            <a:r>
              <a:rPr lang="en-US" b="1" dirty="0" err="1" smtClean="0">
                <a:latin typeface="Times New Roman" pitchFamily="18" charset="0"/>
              </a:rPr>
              <a:t>Дамјановић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Павле</a:t>
            </a:r>
            <a:r>
              <a:rPr lang="en-US" dirty="0" smtClean="0">
                <a:latin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</a:rPr>
              <a:t>Вртић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Лабуд</a:t>
            </a:r>
            <a:r>
              <a:rPr lang="en-US" i="1" dirty="0" smtClean="0">
                <a:latin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Times New Roman" pitchFamily="18" charset="0"/>
              </a:rPr>
              <a:t>Трећа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награда</a:t>
            </a:r>
            <a:r>
              <a:rPr lang="en-US" dirty="0" smtClean="0">
                <a:latin typeface="Times New Roman" pitchFamily="18" charset="0"/>
              </a:rPr>
              <a:t>-</a:t>
            </a:r>
            <a:r>
              <a:rPr lang="sr-Latn-RS" dirty="0" smtClean="0">
                <a:latin typeface="Times New Roman" pitchFamily="18" charset="0"/>
              </a:rPr>
              <a:t>      </a:t>
            </a:r>
          </a:p>
          <a:p>
            <a:pPr algn="just">
              <a:buNone/>
            </a:pPr>
            <a:r>
              <a:rPr lang="sr-Latn-RS" dirty="0" smtClean="0">
                <a:latin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</a:rPr>
              <a:t>Тара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Ђорђевић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</a:rPr>
              <a:t>Вртић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Невен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</a:rPr>
              <a:t>,</a:t>
            </a:r>
            <a:r>
              <a:rPr lang="en-US" dirty="0" err="1" smtClean="0">
                <a:latin typeface="Times New Roman" pitchFamily="18" charset="0"/>
              </a:rPr>
              <a:t>Макрешане</a:t>
            </a:r>
            <a:r>
              <a:rPr lang="en-US" dirty="0" smtClean="0">
                <a:latin typeface="Times New Roman" pitchFamily="18" charset="0"/>
              </a:rPr>
              <a:t> ,</a:t>
            </a:r>
            <a:r>
              <a:rPr lang="en-US" b="1" dirty="0" err="1" smtClean="0">
                <a:latin typeface="Times New Roman" pitchFamily="18" charset="0"/>
              </a:rPr>
              <a:t>Крнета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</a:rPr>
              <a:t>Ђорђе</a:t>
            </a:r>
            <a:r>
              <a:rPr lang="en-US" dirty="0" smtClean="0">
                <a:latin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</a:rPr>
              <a:t>Вртић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Лабуд</a:t>
            </a:r>
            <a:r>
              <a:rPr lang="en-US" i="1" dirty="0" smtClean="0">
                <a:latin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Крушевац,27.април 2016.                                                </a:t>
            </a:r>
            <a:r>
              <a:rPr lang="en-US" b="1" u="sng" dirty="0" err="1" smtClean="0">
                <a:latin typeface="Times New Roman" pitchFamily="18" charset="0"/>
              </a:rPr>
              <a:t>Комисија</a:t>
            </a:r>
            <a:r>
              <a:rPr lang="en-US" b="1" u="sng" dirty="0" smtClean="0">
                <a:latin typeface="Times New Roman" pitchFamily="18" charset="0"/>
              </a:rPr>
              <a:t>: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	</a:t>
            </a:r>
            <a:r>
              <a:rPr lang="sr-Latn-RS" dirty="0" smtClean="0">
                <a:latin typeface="Times New Roman" pitchFamily="18" charset="0"/>
              </a:rPr>
              <a:t>                                                                                  </a:t>
            </a:r>
            <a:r>
              <a:rPr lang="en-US" dirty="0" err="1" smtClean="0">
                <a:latin typeface="Times New Roman" pitchFamily="18" charset="0"/>
              </a:rPr>
              <a:t>Војка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Вранеш,ПУ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Ната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Вељковић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	</a:t>
            </a:r>
            <a:r>
              <a:rPr lang="sr-Latn-RS" dirty="0" smtClean="0">
                <a:latin typeface="Times New Roman" pitchFamily="18" charset="0"/>
              </a:rPr>
              <a:t>                                                                                      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	</a:t>
            </a:r>
            <a:r>
              <a:rPr lang="sr-Latn-RS" dirty="0" smtClean="0">
                <a:latin typeface="Times New Roman" pitchFamily="18" charset="0"/>
              </a:rPr>
              <a:t>                                                                                  </a:t>
            </a:r>
            <a:r>
              <a:rPr lang="en-US" dirty="0" err="1" smtClean="0">
                <a:latin typeface="Times New Roman" pitchFamily="18" charset="0"/>
              </a:rPr>
              <a:t>Јованка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Рашовић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</a:rPr>
              <a:t>Народни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музеј</a:t>
            </a: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endParaRPr lang="en-US" dirty="0" smtClean="0"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       </a:t>
            </a:r>
            <a:r>
              <a:rPr lang="sr-Latn-RS" dirty="0" smtClean="0">
                <a:latin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</a:rPr>
              <a:t>                                                                                 </a:t>
            </a:r>
            <a:r>
              <a:rPr lang="en-US" dirty="0" err="1" smtClean="0">
                <a:latin typeface="Times New Roman" pitchFamily="18" charset="0"/>
              </a:rPr>
              <a:t>Мирјана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Николић</a:t>
            </a:r>
            <a:r>
              <a:rPr lang="en-US" dirty="0" smtClean="0">
                <a:latin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</a:rPr>
              <a:t>Ротари</a:t>
            </a:r>
            <a:r>
              <a:rPr lang="en-US" i="1" dirty="0" smtClean="0">
                <a:latin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</a:rPr>
              <a:t>клуб</a:t>
            </a:r>
            <a:endParaRPr lang="en-US" i="1" dirty="0" smtClean="0">
              <a:latin typeface="Times New Roman" pitchFamily="18" charset="0"/>
            </a:endParaRPr>
          </a:p>
          <a:p>
            <a:pPr algn="just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1115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Поставка изложбе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7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785794"/>
            <a:ext cx="2928958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7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714356"/>
            <a:ext cx="3595712" cy="2696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7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3429000"/>
            <a:ext cx="4286248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7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538" y="3929066"/>
            <a:ext cx="3524243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1115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Отварање изложбе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Content Placeholder 4" descr="IMG_17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7" y="785794"/>
            <a:ext cx="4071966" cy="305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1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3" y="1571612"/>
            <a:ext cx="3571899" cy="3732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17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85852" y="3964785"/>
            <a:ext cx="3857620" cy="2893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Отварање изложбе </a:t>
            </a:r>
            <a:endParaRPr lang="en-US" sz="2400" dirty="0"/>
          </a:p>
        </p:txBody>
      </p:sp>
      <p:pic>
        <p:nvPicPr>
          <p:cNvPr id="4" name="Content Placeholder 3" descr="IMG_00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285860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0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285860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0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4071942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002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4071942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72547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Отварање изложбе </a:t>
            </a:r>
            <a:endParaRPr lang="en-US" sz="2400" dirty="0"/>
          </a:p>
        </p:txBody>
      </p:sp>
      <p:pic>
        <p:nvPicPr>
          <p:cNvPr id="4" name="Content Placeholder 3" descr="IMG_17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071546"/>
            <a:ext cx="3857652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7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142984"/>
            <a:ext cx="371477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17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4232653"/>
            <a:ext cx="3929090" cy="2625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IMG_17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4143380"/>
            <a:ext cx="3643338" cy="2518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Успомена 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7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338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</TotalTime>
  <Words>133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Solstice</vt:lpstr>
      <vt:lpstr>Slide 1</vt:lpstr>
      <vt:lpstr>Рад комисије </vt:lpstr>
      <vt:lpstr>11.ЛИКОВНИ САЛОН ВАСКРС У НАШОЈ КУЋИ</vt:lpstr>
      <vt:lpstr>Поставка изложбе </vt:lpstr>
      <vt:lpstr>Отварање изложбе </vt:lpstr>
      <vt:lpstr>Отварање изложбе </vt:lpstr>
      <vt:lpstr>Отварање изложбе </vt:lpstr>
      <vt:lpstr>Успомена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6</cp:revision>
  <dcterms:created xsi:type="dcterms:W3CDTF">2016-05-08T11:37:42Z</dcterms:created>
  <dcterms:modified xsi:type="dcterms:W3CDTF">2016-05-09T11:54:39Z</dcterms:modified>
</cp:coreProperties>
</file>