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4" r:id="rId4"/>
    <p:sldId id="267" r:id="rId5"/>
    <p:sldId id="258" r:id="rId6"/>
    <p:sldId id="265" r:id="rId7"/>
    <p:sldId id="259" r:id="rId8"/>
    <p:sldId id="262" r:id="rId9"/>
    <p:sldId id="261" r:id="rId10"/>
    <p:sldId id="260" r:id="rId11"/>
    <p:sldId id="263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2A65378-D32F-4295-9804-919DDB0D8503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1F997E4-5328-4CE2-BCCE-0FFE68D2E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2A65378-D32F-4295-9804-919DDB0D8503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1F997E4-5328-4CE2-BCCE-0FFE68D2E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2A65378-D32F-4295-9804-919DDB0D8503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1F997E4-5328-4CE2-BCCE-0FFE68D2E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65378-D32F-4295-9804-919DDB0D8503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997E4-5328-4CE2-BCCE-0FFE68D2E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65378-D32F-4295-9804-919DDB0D8503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997E4-5328-4CE2-BCCE-0FFE68D2E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2A65378-D32F-4295-9804-919DDB0D8503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1F997E4-5328-4CE2-BCCE-0FFE68D2E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65378-D32F-4295-9804-919DDB0D8503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997E4-5328-4CE2-BCCE-0FFE68D2E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2A65378-D32F-4295-9804-919DDB0D8503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1F997E4-5328-4CE2-BCCE-0FFE68D2E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2A65378-D32F-4295-9804-919DDB0D8503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1F997E4-5328-4CE2-BCCE-0FFE68D2E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65378-D32F-4295-9804-919DDB0D8503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997E4-5328-4CE2-BCCE-0FFE68D2E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65378-D32F-4295-9804-919DDB0D8503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997E4-5328-4CE2-BCCE-0FFE68D2E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2A65378-D32F-4295-9804-919DDB0D8503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1F997E4-5328-4CE2-BCCE-0FFE68D2E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85918" y="571480"/>
            <a:ext cx="7143800" cy="28575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10.стручни сусрети стручних сарадника и сарадника  </a:t>
            </a:r>
            <a:r>
              <a:rPr lang="sr-Latn-RS" sz="3200" dirty="0" smtClean="0">
                <a:latin typeface="Times New Roman" pitchFamily="18" charset="0"/>
              </a:rPr>
              <a:t/>
            </a:r>
            <a:br>
              <a:rPr lang="sr-Latn-RS" sz="3200" dirty="0" smtClean="0">
                <a:latin typeface="Times New Roman" pitchFamily="18" charset="0"/>
              </a:rPr>
            </a:br>
            <a:r>
              <a:rPr lang="sr-Latn-RS" dirty="0" smtClean="0">
                <a:latin typeface="Times New Roman" pitchFamily="18" charset="0"/>
              </a:rPr>
              <a:t/>
            </a:r>
            <a:br>
              <a:rPr lang="sr-Latn-RS" dirty="0" smtClean="0">
                <a:latin typeface="Times New Roman" pitchFamily="18" charset="0"/>
              </a:rPr>
            </a:br>
            <a:r>
              <a:rPr lang="ru-RU" sz="31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Развој професионалне улоге стручног сарадника и сараданика у функцији унапређења квалитета предшколске делатности</a:t>
            </a:r>
            <a:endParaRPr lang="en-US" sz="3100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2000" dirty="0" smtClean="0">
                <a:solidFill>
                  <a:schemeClr val="accent1">
                    <a:lumMod val="75000"/>
                  </a:schemeClr>
                </a:solidFill>
              </a:rPr>
              <a:t>3.11-6.11.2016.</a:t>
            </a:r>
          </a:p>
          <a:p>
            <a:pPr algn="ctr"/>
            <a:r>
              <a:rPr lang="sr-Cyrl-RS" sz="2000" dirty="0" smtClean="0">
                <a:solidFill>
                  <a:schemeClr val="accent1">
                    <a:lumMod val="75000"/>
                  </a:schemeClr>
                </a:solidFill>
              </a:rPr>
              <a:t>Врњачка Бања 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0"/>
            <a:ext cx="8501122" cy="1417638"/>
          </a:xfrm>
        </p:spPr>
        <p:txBody>
          <a:bodyPr>
            <a:normAutofit fontScale="90000"/>
          </a:bodyPr>
          <a:lstStyle/>
          <a:p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Учешће стручних сарадника и сарадника ПУ </a:t>
            </a:r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Ната Вељковић </a:t>
            </a:r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 10.стручним сусретима стручних сарадника и сарадника ПУ Србије </a:t>
            </a:r>
            <a:r>
              <a:rPr lang="en-US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1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334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44" y="500042"/>
            <a:ext cx="8715436" cy="785818"/>
          </a:xfrm>
        </p:spPr>
        <p:txBody>
          <a:bodyPr>
            <a:normAutofit/>
          </a:bodyPr>
          <a:lstStyle/>
          <a:p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Социјална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инклузија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-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актуелне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иницијативе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и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пројекти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Content Placeholder 5" descr="IMG_328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7" y="1600200"/>
            <a:ext cx="3201456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32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571612"/>
            <a:ext cx="3429024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1143000"/>
          </a:xfrm>
        </p:spPr>
        <p:txBody>
          <a:bodyPr>
            <a:normAutofit fontScale="90000"/>
          </a:bodyPr>
          <a:lstStyle/>
          <a:p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Обезбеђивање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континуитета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у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процесу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пружања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подршке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деци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у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васпитно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-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образовном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систему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-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транзиција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у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образовању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15027877_1175034639243144_3942627454380579902_n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28662" y="1500174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Праћење презентација колега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330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1571612"/>
            <a:ext cx="3500463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33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500174"/>
            <a:ext cx="4000496" cy="4987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Праћење презентација колега</a:t>
            </a:r>
            <a:endParaRPr lang="en-US" sz="2400" dirty="0"/>
          </a:p>
        </p:txBody>
      </p:sp>
      <p:pic>
        <p:nvPicPr>
          <p:cNvPr id="4" name="Content Placeholder 3" descr="IMG_332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600200"/>
            <a:ext cx="40719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33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643050"/>
            <a:ext cx="3286148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Презентација рада ПУ </a:t>
            </a:r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Ната Вељковић </a:t>
            </a:r>
            <a:endParaRPr lang="en-US" sz="28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332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143932" cy="939784"/>
          </a:xfrm>
        </p:spPr>
        <p:txBody>
          <a:bodyPr>
            <a:normAutofit fontScale="90000"/>
          </a:bodyPr>
          <a:lstStyle/>
          <a:p>
            <a:pPr lvl="0" algn="ctr" fontAlgn="base"/>
            <a:r>
              <a:rPr lang="sr-Cyrl-RS" dirty="0" smtClean="0"/>
              <a:t> </a:t>
            </a:r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Иновативни приступи у раду </a:t>
            </a:r>
            <a:b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Иновативни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 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приступи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-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специјализовани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програми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кроз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призму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рада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стручног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сарадника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и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сарадника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ПУ </a:t>
            </a:r>
            <a:r>
              <a:rPr lang="en-US" sz="20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Ната</a:t>
            </a: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0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Вељковић</a:t>
            </a: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Крушевац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332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29684" cy="1143000"/>
          </a:xfrm>
        </p:spPr>
        <p:txBody>
          <a:bodyPr>
            <a:noAutofit/>
          </a:bodyPr>
          <a:lstStyle/>
          <a:p>
            <a:r>
              <a:rPr lang="en-US" sz="1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Иновативни</a:t>
            </a:r>
            <a:r>
              <a:rPr lang="en-US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 </a:t>
            </a:r>
            <a:r>
              <a:rPr lang="en-US" sz="1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приступи</a:t>
            </a:r>
            <a:r>
              <a:rPr lang="en-US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- </a:t>
            </a:r>
            <a:r>
              <a:rPr lang="en-US" sz="1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специјализовани</a:t>
            </a:r>
            <a:r>
              <a:rPr lang="en-US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програми</a:t>
            </a:r>
            <a:r>
              <a:rPr lang="en-US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кроз</a:t>
            </a:r>
            <a:r>
              <a:rPr lang="en-US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призму</a:t>
            </a:r>
            <a:r>
              <a:rPr lang="en-US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рада</a:t>
            </a:r>
            <a:r>
              <a:rPr lang="en-US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стручног</a:t>
            </a:r>
            <a:r>
              <a:rPr lang="en-US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сарадника</a:t>
            </a:r>
            <a:r>
              <a:rPr lang="en-US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и </a:t>
            </a:r>
            <a:r>
              <a:rPr lang="en-US" sz="1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сарадника</a:t>
            </a:r>
            <a:r>
              <a:rPr lang="en-US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ПУ </a:t>
            </a:r>
            <a:r>
              <a:rPr lang="en-US" sz="1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Ната</a:t>
            </a:r>
            <a:r>
              <a:rPr lang="en-US" sz="1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18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Вељковић</a:t>
            </a:r>
            <a:r>
              <a:rPr lang="en-US" sz="1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Крушевац</a:t>
            </a:r>
            <a:endParaRPr lang="en-US" sz="1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333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Иновативност увек буди пажњу 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5" name="Content Placeholder 4" descr="IMG_332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357686" y="1600200"/>
            <a:ext cx="3714776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3" descr="IMG_33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1600200"/>
            <a:ext cx="4071966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Размена мишљења богати искуство,хвала колегама  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9" name="Content Placeholder 8" descr="IMG_333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1500174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Успомена са 10.стручних сусрета 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331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500174"/>
            <a:ext cx="4071966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33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785926"/>
            <a:ext cx="3643339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192</TotalTime>
  <Words>74</Words>
  <Application>Microsoft Office PowerPoint</Application>
  <PresentationFormat>On-screen Show (4:3)</PresentationFormat>
  <Paragraphs>14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Oriel</vt:lpstr>
      <vt:lpstr>10.стручни сусрети стручних сарадника и сарадника    Развој професионалне улоге стручног сарадника и сараданика у функцији унапређења квалитета предшколске делатности</vt:lpstr>
      <vt:lpstr>Учешће стручних сарадника и сарадника ПУ Ната Вељковић на 10.стручним сусретима стручних сарадника и сарадника ПУ Србије  </vt:lpstr>
      <vt:lpstr>Социјална инклузија - актуелне иницијативе и пројекти</vt:lpstr>
      <vt:lpstr>Обезбеђивање континуитета у процесу пружања подршке деци у васпитно- образовном систему - транзиција у образовању</vt:lpstr>
      <vt:lpstr>Праћење презентација колега</vt:lpstr>
      <vt:lpstr>Праћење презентација колега</vt:lpstr>
      <vt:lpstr>Презентација рада ПУ Ната Вељковић </vt:lpstr>
      <vt:lpstr> Иновативни приступи у раду  Иновативни приступи - специјализовани програми кроз призму рада стручног сарадника и сарадника ПУ Ната Вељковић Крушевац</vt:lpstr>
      <vt:lpstr>Иновативни приступи - специјализовани програми кроз призму рада стручног сарадника и сарадника ПУ Ната Вељковић Крушевац</vt:lpstr>
      <vt:lpstr>Иновативност увек буди пажњу </vt:lpstr>
      <vt:lpstr>Размена мишљења богати искуство,хвала колегама  </vt:lpstr>
      <vt:lpstr>Успомена са 10.стручних сусрета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10.стручни сусрети стручних сарадника и сарадника    Развој професионалне улоге стручног сарадника и сараданика у функцији унапређења квалитета предшколске делатности</dc:title>
  <dc:creator>KORISNIK</dc:creator>
  <cp:lastModifiedBy>Steva</cp:lastModifiedBy>
  <cp:revision>23</cp:revision>
  <dcterms:created xsi:type="dcterms:W3CDTF">2016-11-22T19:11:54Z</dcterms:created>
  <dcterms:modified xsi:type="dcterms:W3CDTF">2016-11-24T08:31:32Z</dcterms:modified>
</cp:coreProperties>
</file>