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A27F24F-0902-4560-BB6F-AE980D02FC08}" type="datetimeFigureOut">
              <a:rPr lang="en-US" smtClean="0"/>
              <a:pPr/>
              <a:t>4/15/2015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D29F1CF-337C-4BCF-9B81-B50B818D8F5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8860" y="1142984"/>
            <a:ext cx="6172200" cy="2786082"/>
          </a:xfrm>
        </p:spPr>
        <p:txBody>
          <a:bodyPr>
            <a:normAutofit/>
          </a:bodyPr>
          <a:lstStyle/>
          <a:p>
            <a:r>
              <a:rPr lang="sr-Latn-RS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r>
              <a:rPr lang="en-US" i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sr-Latn-RS" dirty="0" smtClean="0">
                <a:solidFill>
                  <a:schemeClr val="accent1">
                    <a:lumMod val="50000"/>
                  </a:schemeClr>
                </a:solidFill>
              </a:rPr>
              <a:t>11.04.2015.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Крушевац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7467600" cy="1060472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Latn-RS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r>
              <a:rPr lang="sr-Cyrl-CS" sz="1200" b="1" i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sr-Cyrl-CS" sz="12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РАД КОМИСИЈЕ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pic>
        <p:nvPicPr>
          <p:cNvPr id="5" name="Content Placeholder 4" descr="IMG_085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928803"/>
            <a:ext cx="3643338" cy="3929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IMG_08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928802"/>
            <a:ext cx="3429024" cy="3929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2143108" y="6215082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</a:rPr>
              <a:t>Тежак задатак  пред  комисијом 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pic>
        <p:nvPicPr>
          <p:cNvPr id="5" name="Picture 4" descr="IMG_08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214422"/>
            <a:ext cx="3071834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IMG_08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000504"/>
            <a:ext cx="3000396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Content Placeholder 7" descr="IMG_0867.JPG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4357686" y="4000504"/>
            <a:ext cx="3143272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 descr="IMG_08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7686" y="1214422"/>
            <a:ext cx="3143272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467600" cy="1203348"/>
          </a:xfrm>
        </p:spPr>
        <p:txBody>
          <a:bodyPr>
            <a:normAutofit fontScale="90000"/>
          </a:bodyPr>
          <a:lstStyle/>
          <a:p>
            <a:r>
              <a:rPr lang="sr-Latn-RS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1285860"/>
            <a:ext cx="7858180" cy="5143536"/>
          </a:xfrm>
        </p:spPr>
        <p:txBody>
          <a:bodyPr>
            <a:normAutofit fontScale="32500" lnSpcReduction="20000"/>
          </a:bodyPr>
          <a:lstStyle/>
          <a:p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ОДЛУКА КОМИСИЈЕ</a:t>
            </a:r>
            <a:endParaRPr lang="en-US" sz="44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 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just"/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    </a:t>
            </a: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Након прегледа приспелих радова из свих вртића ПУ </a:t>
            </a:r>
            <a:r>
              <a:rPr lang="ru-RU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Ната Вељковић</a:t>
            </a:r>
            <a:r>
              <a:rPr lang="sr-Cyrl-BA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</a:t>
            </a:r>
            <a:r>
              <a:rPr lang="ru-RU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комисија у саставу: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Војка Вранеш, васпитач креатор, ПУ </a:t>
            </a:r>
            <a:r>
              <a:rPr lang="sr-Cyrl-BA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Ната Вељковић 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Крушевац, Јованка Рашовић, сликар</a:t>
            </a:r>
            <a:r>
              <a:rPr lang="sr-Cyrl-BA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,Нарони музеј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Крушевац и Живорад Милановић,сликар ,</a:t>
            </a:r>
            <a:r>
              <a:rPr lang="sr-Cyrl-BA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Ротари клуб 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Крушевац  донела је одлуку о награђеним радовима и радовима који ће бити изложени на </a:t>
            </a: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10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.Дечијем ликовном салону </a:t>
            </a:r>
            <a:r>
              <a:rPr lang="sr-Cyrl-BA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ВАСКРС У НАШОЈ КУЋИ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just"/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 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 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sr-Cyrl-BA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Прва награда-  Марта Милосављевић,Вртић </a:t>
            </a:r>
            <a:r>
              <a:rPr lang="sr-Cyrl-BA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Колибри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 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</a:t>
            </a:r>
            <a:r>
              <a:rPr lang="sr-Cyrl-BA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Друга награда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- </a:t>
            </a:r>
            <a:r>
              <a:rPr lang="sr-Cyrl-BA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Јана Бабић,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</a:t>
            </a:r>
            <a:r>
              <a:rPr lang="sr-Cyrl-BA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Лептирић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sr-Cyrl-BA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                            </a:t>
            </a:r>
            <a:r>
              <a:rPr lang="sr-Cyrl-BA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Александра Миладиновић,Вртић</a:t>
            </a:r>
            <a:r>
              <a:rPr lang="sr-Cyrl-BA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Наша радост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 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sr-Cyrl-BA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Трећа наград-   Лара Марковић,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</a:t>
            </a:r>
            <a:r>
              <a:rPr lang="sr-Cyrl-BA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BA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Лабуд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sr-Cyrl-BA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                            </a:t>
            </a:r>
            <a:r>
              <a:rPr lang="sr-Cyrl-BA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Данило Антић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,Вртић </a:t>
            </a:r>
            <a:r>
              <a:rPr lang="sr-Cyrl-BA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Бисери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                                                                                              Комисија: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                                                                                     </a:t>
            </a: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Војка Вранеш ,ПУ </a:t>
            </a:r>
            <a:r>
              <a:rPr lang="sr-Cyrl-BA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Ната Вељковић</a:t>
            </a:r>
          </a:p>
          <a:p>
            <a:pPr>
              <a:buNone/>
            </a:pP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                                                                                       Јованка Рашовић , </a:t>
            </a:r>
            <a:r>
              <a:rPr lang="sr-Cyrl-BA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Народни музеј 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Крушевац</a:t>
            </a:r>
          </a:p>
          <a:p>
            <a:pPr>
              <a:buNone/>
            </a:pP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                                                                                       Живорад Милановић,  </a:t>
            </a:r>
            <a:r>
              <a:rPr lang="sr-Cyrl-BA" sz="4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Ротари клуб </a:t>
            </a: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Крушевац</a:t>
            </a:r>
          </a:p>
          <a:p>
            <a:pPr>
              <a:buNone/>
            </a:pPr>
            <a:endParaRPr lang="sr-Cyrl-BA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sr-Cyrl-BA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8.04.2015.</a:t>
            </a:r>
          </a:p>
          <a:p>
            <a:pPr>
              <a:buNone/>
            </a:pPr>
            <a:endParaRPr lang="sr-Cyrl-R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endParaRPr lang="sr-Cyrl-RS" sz="4400" dirty="0" smtClean="0">
              <a:latin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sr-Cyrl-RS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Плакат</a:t>
            </a:r>
            <a:endParaRPr lang="en-US" sz="1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sshot-1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428736"/>
            <a:ext cx="3714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sr-Cyrl-RS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Постављање изложбе  у Крушевачком позоришту</a:t>
            </a:r>
            <a:endParaRPr lang="en-US" dirty="0"/>
          </a:p>
        </p:txBody>
      </p:sp>
      <p:pic>
        <p:nvPicPr>
          <p:cNvPr id="6" name="Content Placeholder 5" descr="IMG_039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357686" y="2143116"/>
            <a:ext cx="3786214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IMG_03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3" y="2143116"/>
            <a:ext cx="3571900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42844" y="6357958"/>
            <a:ext cx="80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Помоћ сарадника из позоришта је увек добродошла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2000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sz="2000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0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2000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sr-Cyrl-R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Постављање изложбе  у Крушевачком позоришту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5" name="Picture 4" descr="IMG_04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1857364"/>
            <a:ext cx="3571900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IMG_04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928802"/>
            <a:ext cx="3500462" cy="4143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sz="2800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sz="2800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2800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sr-Cyrl-R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Постављање изложбе у Крушевачком позоришту</a:t>
            </a:r>
            <a:endParaRPr lang="en-US" sz="2000" dirty="0"/>
          </a:p>
        </p:txBody>
      </p:sp>
      <p:pic>
        <p:nvPicPr>
          <p:cNvPr id="4" name="Content Placeholder 3" descr="IMG_039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428868"/>
            <a:ext cx="3786214" cy="4116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785786" y="1500174"/>
            <a:ext cx="6215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sr-Cyrl-RS" b="1" u="sng" dirty="0" smtClean="0">
                <a:solidFill>
                  <a:schemeClr val="accent1">
                    <a:lumMod val="50000"/>
                  </a:schemeClr>
                </a:solidFill>
              </a:rPr>
              <a:t>10.ЈУБИЛАРНИ ЛИКОВНИ САЛОН</a:t>
            </a:r>
          </a:p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РЕТРОСПЕКТИВА 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KORISNIK\Desktop\10.lik.salon\IMG_04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428868"/>
            <a:ext cx="3714744" cy="4143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7467600" cy="1500174"/>
          </a:xfrm>
        </p:spPr>
        <p:txBody>
          <a:bodyPr>
            <a:normAutofit fontScale="90000"/>
          </a:bodyPr>
          <a:lstStyle/>
          <a:p>
            <a:r>
              <a:rPr lang="sr-Latn-RS" sz="3200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sz="3200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32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3200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br>
              <a:rPr lang="sr-Cyrl-CS" sz="32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en-US" dirty="0"/>
          </a:p>
        </p:txBody>
      </p:sp>
      <p:pic>
        <p:nvPicPr>
          <p:cNvPr id="4" name="Content Placeholder 3" descr="IMG_040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285860"/>
            <a:ext cx="6786610" cy="48362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785918" y="6357958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Мало одмора након обављеног посла 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sz="2800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sz="2800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2800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br>
              <a:rPr lang="sr-Cyrl-CS" sz="28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2800" b="1" i="1" dirty="0" smtClean="0">
                <a:solidFill>
                  <a:schemeClr val="accent1">
                    <a:lumMod val="50000"/>
                  </a:schemeClr>
                </a:solidFill>
              </a:rPr>
              <a:t>отварање изложбе </a:t>
            </a:r>
            <a:endParaRPr lang="en-US" sz="2800" dirty="0"/>
          </a:p>
        </p:txBody>
      </p:sp>
      <p:pic>
        <p:nvPicPr>
          <p:cNvPr id="6" name="Content Placeholder 5" descr="IMG_04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643050"/>
            <a:ext cx="3571900" cy="4302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0" y="6215082"/>
            <a:ext cx="8786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Помоћник директора ПУ 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</a:rPr>
              <a:t>Ната Вељковћ </a:t>
            </a:r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и председник 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</a:rPr>
              <a:t>Ротари клуба </a:t>
            </a:r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Крушевац  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8" descr="IMG_04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643050"/>
            <a:ext cx="3786214" cy="4286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sz="3200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sz="3200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32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3200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br>
              <a:rPr lang="sr-Cyrl-CS" sz="32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3200" b="1" i="1" dirty="0" smtClean="0">
                <a:solidFill>
                  <a:schemeClr val="accent1">
                    <a:lumMod val="50000"/>
                  </a:schemeClr>
                </a:solidFill>
              </a:rPr>
              <a:t>отварање изложбе </a:t>
            </a:r>
            <a:endParaRPr lang="en-US" dirty="0"/>
          </a:p>
        </p:txBody>
      </p:sp>
      <p:pic>
        <p:nvPicPr>
          <p:cNvPr id="6" name="Content Placeholder 5" descr="IMG_04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643050"/>
            <a:ext cx="3643338" cy="4429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Content Placeholder 3" descr="IMG_04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643050"/>
            <a:ext cx="3571900" cy="4429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1357290" y="6286520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Добитници награда у улози рецитатора  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sz="2800" b="1" dirty="0" smtClean="0">
                <a:solidFill>
                  <a:schemeClr val="accent1">
                    <a:lumMod val="50000"/>
                  </a:schemeClr>
                </a:solidFill>
              </a:rPr>
              <a:t>10</a:t>
            </a:r>
            <a:r>
              <a:rPr lang="sr-Cyrl-CS" sz="2800" b="1" dirty="0" smtClean="0">
                <a:solidFill>
                  <a:schemeClr val="accent1">
                    <a:lumMod val="50000"/>
                  </a:schemeClr>
                </a:solidFill>
              </a:rPr>
              <a:t>.ЛИКОВНИ САЛОН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sr-Cyrl-CS" sz="2800" b="1" i="1" dirty="0" smtClean="0">
                <a:solidFill>
                  <a:schemeClr val="accent1">
                    <a:lumMod val="50000"/>
                  </a:schemeClr>
                </a:solidFill>
              </a:rPr>
              <a:t>ВАСКРС У НАШОЈ КУЋИ</a:t>
            </a:r>
            <a:br>
              <a:rPr lang="sr-Cyrl-CS" sz="28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en-US" dirty="0"/>
          </a:p>
        </p:txBody>
      </p:sp>
      <p:pic>
        <p:nvPicPr>
          <p:cNvPr id="4" name="Content Placeholder 3" descr="IMG_086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5" y="1857365"/>
            <a:ext cx="3286148" cy="3429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928662" y="1214422"/>
            <a:ext cx="6143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</a:rPr>
              <a:t>ХРИСТОС ВОСКРЕСЕ ,РАДОСТ ДОНЕСЕ</a:t>
            </a:r>
            <a:endParaRPr lang="en-US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5357826"/>
            <a:ext cx="7858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BA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Цела моја породица је на тој слици</a:t>
            </a:r>
          </a:p>
          <a:p>
            <a:pPr algn="ctr"/>
            <a:r>
              <a:rPr lang="sr-Cyrl-BA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BA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    ( 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http://www.rtk.rs/?p=63472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)</a:t>
            </a:r>
            <a:endParaRPr lang="sr-Cyrl-BA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BA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Марта Милосављевић,Вртић </a:t>
            </a:r>
            <a:r>
              <a:rPr lang="sr-Cyrl-BA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Колибри</a:t>
            </a:r>
            <a:endParaRPr lang="en-US" dirty="0"/>
          </a:p>
        </p:txBody>
      </p:sp>
      <p:pic>
        <p:nvPicPr>
          <p:cNvPr id="4098" name="Picture 2" descr="C:\Users\KORISNIK\Desktop\sshot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785926"/>
            <a:ext cx="3676656" cy="3571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160</TotalTime>
  <Words>97</Words>
  <Application>Microsoft Office PowerPoint</Application>
  <PresentationFormat>On-screen Show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10.ЛИКОВНИ САЛОН ВАСКРС У НАШОЈ КУЋИ   </vt:lpstr>
      <vt:lpstr>    10.ЛИКОВНИ САЛОН ВАСКРС У НАШОЈ КУЋИ РАД КОМИСИЈЕ </vt:lpstr>
      <vt:lpstr>10.ЛИКОВНИ САЛОН ВАСКРС У НАШОЈ КУЋИ </vt:lpstr>
      <vt:lpstr>10.ЛИКОВНИ САЛОН ВАСКРС У НАШОЈ КУЋИ </vt:lpstr>
      <vt:lpstr>10.ЛИКОВНИ САЛОН ВАСКРС У НАШОЈ КУЋИ Плакат</vt:lpstr>
      <vt:lpstr>10.ЛИКОВНИ САЛОН ВАСКРС У НАШОЈ КУЋИ Постављање изложбе  у Крушевачком позоришту</vt:lpstr>
      <vt:lpstr>10.ЛИКОВНИ САЛОН ВАСКРС У НАШОЈ КУЋИ Постављање изложбе  у Крушевачком позоришту</vt:lpstr>
      <vt:lpstr>10.ЛИКОВНИ САЛОН ВАСКРС У НАШОЈ КУЋИ Постављање изложбе у Крушевачком позоришту</vt:lpstr>
      <vt:lpstr>10.ЛИКОВНИ САЛОН ВАСКРС У НАШОЈ КУЋИ </vt:lpstr>
      <vt:lpstr>10.ЛИКОВНИ САЛОН ВАСКРС У НАШОЈ КУЋИ отварање изложбе </vt:lpstr>
      <vt:lpstr>10.ЛИКОВНИ САЛОН ВАСКРС У НАШОЈ КУЋИ отварање изложбе </vt:lpstr>
      <vt:lpstr>10.ЛИКОВНИ САЛОН ВАСКРС У НАШОЈ КУЋИ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10.ЛИКОВНИ САЛОН ВАСКРС У НАШОЈ КУЋИ</dc:title>
  <dc:creator>KORISNIK</dc:creator>
  <cp:lastModifiedBy>Steva</cp:lastModifiedBy>
  <cp:revision>25</cp:revision>
  <dcterms:created xsi:type="dcterms:W3CDTF">2015-04-15T08:07:41Z</dcterms:created>
  <dcterms:modified xsi:type="dcterms:W3CDTF">2015-04-15T11:16:23Z</dcterms:modified>
</cp:coreProperties>
</file>